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6" autoAdjust="0"/>
    <p:restoredTop sz="94660"/>
  </p:normalViewPr>
  <p:slideViewPr>
    <p:cSldViewPr snapToGrid="0">
      <p:cViewPr varScale="1">
        <p:scale>
          <a:sx n="69" d="100"/>
          <a:sy n="69" d="100"/>
        </p:scale>
        <p:origin x="6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50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71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2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3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5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0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812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7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51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87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900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86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70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65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7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3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3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88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367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8F899-7E76-4580-B049-2BEBEF1C8D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6F877-9724-442A-86B7-729207FA0F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7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accent1">
                <a:lumMod val="45000"/>
                <a:lumOff val="55000"/>
              </a:schemeClr>
            </a:gs>
            <a:gs pos="2655">
              <a:schemeClr val="bg1"/>
            </a:gs>
            <a:gs pos="56000">
              <a:schemeClr val="accent6">
                <a:lumMod val="60000"/>
                <a:lumOff val="4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3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7500">
              <a:srgbClr val="CEE1F3"/>
            </a:gs>
            <a:gs pos="100000">
              <a:schemeClr val="bg1"/>
            </a:gs>
            <a:gs pos="65000">
              <a:schemeClr val="accent1">
                <a:lumMod val="60000"/>
                <a:lumOff val="40000"/>
              </a:schemeClr>
            </a:gs>
            <a:gs pos="43000">
              <a:schemeClr val="accent6">
                <a:lumMod val="60000"/>
                <a:lumOff val="40000"/>
              </a:schemeClr>
            </a:gs>
            <a:gs pos="8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42838-B032-4822-93B0-B01379CFB50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CC95-DF1A-4734-8FA7-6BFC89ACAE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7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om/url?sa=i&amp;rct=j&amp;q=&amp;esrc=s&amp;source=images&amp;cd=&amp;cad=rja&amp;uact=8&amp;ved=0ahUKEwiM_5rlsLnLAhVIS44KHZ0AAREQjRwIBw&amp;url=http://dph.georgia.gov/&amp;bvm=bv.116573086,d.c2E&amp;psig=AFQjCNFnefGIjpT0Mbrpv61WeBpOBUs5tg&amp;ust=145781138396358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6727" y="3426517"/>
            <a:ext cx="9144000" cy="1879094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Tracy Washington Enger, M.S.</a:t>
            </a:r>
          </a:p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Indoor Environments Division</a:t>
            </a:r>
          </a:p>
          <a:p>
            <a:r>
              <a:rPr lang="en-US" sz="3075" dirty="0">
                <a:solidFill>
                  <a:prstClr val="black"/>
                </a:solidFill>
                <a:latin typeface="Calibri" panose="020F0502020204030204"/>
              </a:rPr>
              <a:t>U.S. Environmental Protection Agency</a:t>
            </a:r>
          </a:p>
          <a:p>
            <a:endParaRPr lang="en-US" sz="22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9" name="Picture 8" descr="http://dph.georgia.gov/sites/dph.georgia.gov/files/DPH-Logo-Center-Height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23" y="5236552"/>
            <a:ext cx="795338" cy="79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314" y="5219826"/>
            <a:ext cx="832413" cy="7809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352" y="5305609"/>
            <a:ext cx="1285875" cy="657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95" y="5291321"/>
            <a:ext cx="681958" cy="6858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24271" y="2384632"/>
            <a:ext cx="8050628" cy="822960"/>
          </a:xfrm>
        </p:spPr>
        <p:txBody>
          <a:bodyPr>
            <a:noAutofit/>
          </a:bodyPr>
          <a:lstStyle/>
          <a:p>
            <a:r>
              <a:rPr lang="en-US" sz="5250" b="1" dirty="0">
                <a:latin typeface="+mn-lt"/>
              </a:rPr>
              <a:t>Wrap-up Exercise and 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23304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189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950" b="1" dirty="0"/>
              <a:t>Getting Into Action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66062"/>
            <a:ext cx="3256793" cy="394573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1" y="3102904"/>
            <a:ext cx="2089302" cy="16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69" y="942975"/>
            <a:ext cx="6531042" cy="49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77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22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2_Custom Design</vt:lpstr>
      <vt:lpstr>Wrap-up Exercise and Closing Remarks</vt:lpstr>
      <vt:lpstr>Getting Into Action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Wrap-up Exercise and Closing Remarks</dc:title>
  <dc:creator>Melissa Frohna</dc:creator>
  <cp:lastModifiedBy>Melissa Frohna</cp:lastModifiedBy>
  <cp:revision>1</cp:revision>
  <dcterms:created xsi:type="dcterms:W3CDTF">2016-06-16T15:41:37Z</dcterms:created>
  <dcterms:modified xsi:type="dcterms:W3CDTF">2016-06-16T15:48:45Z</dcterms:modified>
</cp:coreProperties>
</file>