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B1D91-488B-4F22-B917-86C70FA198EF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1175-D44C-4ED3-8D10-10D3A34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8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5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1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7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7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0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3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0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18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2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0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75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01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64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98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2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3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4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45000"/>
                <a:lumOff val="55000"/>
              </a:schemeClr>
            </a:gs>
            <a:gs pos="2655">
              <a:schemeClr val="bg1"/>
            </a:gs>
            <a:gs pos="56000">
              <a:schemeClr val="accent6">
                <a:lumMod val="60000"/>
                <a:lumOff val="4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5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500">
              <a:srgbClr val="CEE1F3"/>
            </a:gs>
            <a:gs pos="100000">
              <a:schemeClr val="bg1"/>
            </a:gs>
            <a:gs pos="65000">
              <a:schemeClr val="accent1">
                <a:lumMod val="60000"/>
                <a:lumOff val="40000"/>
              </a:schemeClr>
            </a:gs>
            <a:gs pos="43000">
              <a:schemeClr val="accent6">
                <a:lumMod val="60000"/>
                <a:lumOff val="40000"/>
              </a:schemeClr>
            </a:gs>
            <a:gs pos="8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1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source=images&amp;cd=&amp;cad=rja&amp;uact=8&amp;ved=0ahUKEwiM_5rlsLnLAhVIS44KHZ0AAREQjRwIBw&amp;url=http://dph.georgia.gov/&amp;bvm=bv.116573086,d.c2E&amp;psig=AFQjCNFnefGIjpT0Mbrpv61WeBpOBUs5tg&amp;ust=14578113839635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727" y="3426517"/>
            <a:ext cx="9144000" cy="187909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Tracy Washington Enger, M.S.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Indoor Environments Division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U.S. Environmental Protection Agency</a:t>
            </a:r>
          </a:p>
          <a:p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http://dph.georgia.gov/sites/dph.georgia.gov/files/DPH-Logo-Center-Heigh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3" y="5236552"/>
            <a:ext cx="795338" cy="7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4" y="5219826"/>
            <a:ext cx="832413" cy="780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2" y="5305609"/>
            <a:ext cx="1285875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95" y="5291321"/>
            <a:ext cx="681958" cy="6858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24271" y="2384632"/>
            <a:ext cx="8050628" cy="822960"/>
          </a:xfrm>
        </p:spPr>
        <p:txBody>
          <a:bodyPr>
            <a:noAutofit/>
          </a:bodyPr>
          <a:lstStyle/>
          <a:p>
            <a:r>
              <a:rPr lang="en-US" sz="5250" b="1" dirty="0">
                <a:latin typeface="+mn-lt"/>
              </a:rPr>
              <a:t>Morning Reflection</a:t>
            </a:r>
          </a:p>
        </p:txBody>
      </p:sp>
    </p:spTree>
    <p:extLst>
      <p:ext uri="{BB962C8B-B14F-4D97-AF65-F5344CB8AC3E}">
        <p14:creationId xmlns:p14="http://schemas.microsoft.com/office/powerpoint/2010/main" val="40593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5" y="1530137"/>
            <a:ext cx="6835140" cy="40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7677" y="1885951"/>
            <a:ext cx="26860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solidFill>
                  <a:prstClr val="black"/>
                </a:solidFill>
                <a:latin typeface="Freestyle Script" panose="030804020302050B0404" pitchFamily="66" charset="0"/>
              </a:rPr>
              <a:t>Asthma Action Speed Dating</a:t>
            </a:r>
          </a:p>
        </p:txBody>
      </p:sp>
    </p:spTree>
    <p:extLst>
      <p:ext uri="{BB962C8B-B14F-4D97-AF65-F5344CB8AC3E}">
        <p14:creationId xmlns:p14="http://schemas.microsoft.com/office/powerpoint/2010/main" val="29690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32" y="94394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950" b="1" dirty="0"/>
              <a:t>Action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549006"/>
            <a:ext cx="4514850" cy="4600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endParaRPr 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en-US" sz="2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Getting Paid – Workgroup on Sustainable financing for in-home interventions</a:t>
            </a:r>
            <a:endParaRPr lang="en-US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>
              <a:lnSpc>
                <a:spcPct val="105000"/>
              </a:lnSpc>
            </a:pPr>
            <a:r>
              <a:rPr lang="en-US" sz="2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en-US" sz="2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Getting Connected – Coalitions, People and Partnerships</a:t>
            </a:r>
            <a:endParaRPr lang="en-US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endParaRPr lang="en-US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en-US" sz="2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Getting Smart- Information, Resources and Support</a:t>
            </a:r>
            <a:endParaRPr lang="en-US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endParaRPr lang="en-US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en-US" sz="2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Getting Seen and Heard – events, webinars, mentorship</a:t>
            </a:r>
            <a:endParaRPr lang="en-US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5000"/>
              </a:lnSpc>
            </a:pPr>
            <a:r>
              <a:rPr lang="en-US" sz="13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0" y="2054853"/>
            <a:ext cx="707578" cy="70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87" y="4061116"/>
            <a:ext cx="810226" cy="810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34" y="3105279"/>
            <a:ext cx="890779" cy="890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80" y="5001460"/>
            <a:ext cx="896897" cy="8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50" b="1" dirty="0"/>
              <a:t>Get Paid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79" y="2092145"/>
            <a:ext cx="4756332" cy="28003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57" y="1971434"/>
            <a:ext cx="1703168" cy="13973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25557" y="3628591"/>
            <a:ext cx="1848332" cy="2132843"/>
            <a:chOff x="219742" y="3767783"/>
            <a:chExt cx="2464443" cy="28437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24" y="4598050"/>
              <a:ext cx="2157909" cy="20135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42" y="3767783"/>
              <a:ext cx="2464443" cy="830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6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3143" y="112818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950" b="1" dirty="0"/>
              <a:t>Get Connected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93" y="2181307"/>
            <a:ext cx="2228850" cy="286517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82443" y="6996113"/>
            <a:ext cx="2057400" cy="273844"/>
          </a:xfrm>
        </p:spPr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8050" y="2181306"/>
            <a:ext cx="2000250" cy="2276307"/>
            <a:chOff x="5715000" y="1536924"/>
            <a:chExt cx="2667000" cy="3108944"/>
          </a:xfrm>
        </p:grpSpPr>
        <p:sp>
          <p:nvSpPr>
            <p:cNvPr id="7" name="Rectangle 6"/>
            <p:cNvSpPr/>
            <p:nvPr/>
          </p:nvSpPr>
          <p:spPr>
            <a:xfrm>
              <a:off x="5715000" y="1536924"/>
              <a:ext cx="2667000" cy="53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Join Georgia Asthma Control Program’s Environmental Workgroup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125" y="2019810"/>
              <a:ext cx="2046150" cy="262605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97" y="4000501"/>
            <a:ext cx="2514600" cy="17422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738" y="2354235"/>
            <a:ext cx="1600201" cy="1243036"/>
            <a:chOff x="-3499658" y="1088640"/>
            <a:chExt cx="2133601" cy="16573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99657" y="1510779"/>
              <a:ext cx="2133600" cy="12352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3499658" y="1088640"/>
              <a:ext cx="2133600" cy="46238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99" y="5218972"/>
            <a:ext cx="1941196" cy="667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17" y="4936198"/>
            <a:ext cx="1264620" cy="9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514" y="103699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950" b="1" dirty="0"/>
              <a:t>Get Smart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6139" y="6873647"/>
            <a:ext cx="2057400" cy="273844"/>
          </a:xfrm>
        </p:spPr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5513" t="24517" r="8847" b="2612"/>
          <a:stretch/>
        </p:blipFill>
        <p:spPr bwMode="auto">
          <a:xfrm>
            <a:off x="1513767" y="2144445"/>
            <a:ext cx="3287988" cy="1790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39" y="2131244"/>
            <a:ext cx="2593631" cy="19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89" y="4135307"/>
            <a:ext cx="4629150" cy="18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7360" y="621649"/>
            <a:ext cx="7886700" cy="994172"/>
          </a:xfrm>
        </p:spPr>
        <p:txBody>
          <a:bodyPr>
            <a:normAutofit/>
          </a:bodyPr>
          <a:lstStyle/>
          <a:p>
            <a:r>
              <a:rPr lang="en-US" sz="4950" b="1" dirty="0"/>
              <a:t>Get Seen and Heard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4907" y="5726907"/>
            <a:ext cx="2057400" cy="273844"/>
          </a:xfrm>
        </p:spPr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60" y="1921102"/>
            <a:ext cx="2981474" cy="1828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46680" y="1729098"/>
            <a:ext cx="2000250" cy="2276307"/>
            <a:chOff x="5715000" y="1536924"/>
            <a:chExt cx="2667000" cy="3108944"/>
          </a:xfrm>
        </p:grpSpPr>
        <p:sp>
          <p:nvSpPr>
            <p:cNvPr id="6" name="Rectangle 5"/>
            <p:cNvSpPr/>
            <p:nvPr/>
          </p:nvSpPr>
          <p:spPr>
            <a:xfrm>
              <a:off x="5715000" y="1536924"/>
              <a:ext cx="2667000" cy="53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Join Georgia Asthma Control Program’s Environmental Workgroup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125" y="2019810"/>
              <a:ext cx="2046150" cy="262605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14" y="4055184"/>
            <a:ext cx="2245565" cy="1808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75" y="4184939"/>
            <a:ext cx="1815812" cy="18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50" b="1" dirty="0"/>
              <a:t>Keep it Moving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417564"/>
            <a:ext cx="2510518" cy="291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000251"/>
            <a:ext cx="47475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prstClr val="black"/>
                </a:solidFill>
              </a:rPr>
              <a:t>Write your name, organization and email address on four post-it notes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2100" dirty="0">
              <a:solidFill>
                <a:prstClr val="black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prstClr val="black"/>
                </a:solidFill>
              </a:rPr>
              <a:t>Choose a station to visit first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2100" dirty="0">
              <a:solidFill>
                <a:prstClr val="black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prstClr val="black"/>
                </a:solidFill>
              </a:rPr>
              <a:t>Chat and get to know the folks there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2100" dirty="0">
              <a:solidFill>
                <a:prstClr val="black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prstClr val="black"/>
                </a:solidFill>
              </a:rPr>
              <a:t>Leave your contact information so you can get to know them better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2100" dirty="0">
              <a:solidFill>
                <a:prstClr val="black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prstClr val="black"/>
                </a:solidFill>
              </a:rPr>
              <a:t>At the sound of the bell, move to the next station </a:t>
            </a:r>
          </a:p>
        </p:txBody>
      </p:sp>
    </p:spTree>
    <p:extLst>
      <p:ext uri="{BB962C8B-B14F-4D97-AF65-F5344CB8AC3E}">
        <p14:creationId xmlns:p14="http://schemas.microsoft.com/office/powerpoint/2010/main" val="37042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</Words>
  <Application>Microsoft Office PowerPoint</Application>
  <PresentationFormat>On-screen Show (4:3)</PresentationFormat>
  <Paragraphs>43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Freestyle Script</vt:lpstr>
      <vt:lpstr>Times New Roman</vt:lpstr>
      <vt:lpstr>Wingdings</vt:lpstr>
      <vt:lpstr>1_Office Theme</vt:lpstr>
      <vt:lpstr>2_Custom Design</vt:lpstr>
      <vt:lpstr>Morning Reflection</vt:lpstr>
      <vt:lpstr>PowerPoint Presentation</vt:lpstr>
      <vt:lpstr>Action Areas</vt:lpstr>
      <vt:lpstr>Get Paid</vt:lpstr>
      <vt:lpstr>Get Connected</vt:lpstr>
      <vt:lpstr>Get Smart</vt:lpstr>
      <vt:lpstr>Get Seen and Heard</vt:lpstr>
      <vt:lpstr>Keep it Moving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Reflection</dc:title>
  <dc:creator>Melissa Frohna</dc:creator>
  <cp:lastModifiedBy>Melissa Frohna</cp:lastModifiedBy>
  <cp:revision>1</cp:revision>
  <dcterms:created xsi:type="dcterms:W3CDTF">2016-06-16T15:37:20Z</dcterms:created>
  <dcterms:modified xsi:type="dcterms:W3CDTF">2016-06-16T15:37:34Z</dcterms:modified>
</cp:coreProperties>
</file>