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>
      <p:cViewPr varScale="1">
        <p:scale>
          <a:sx n="52" d="100"/>
          <a:sy n="52" d="100"/>
        </p:scale>
        <p:origin x="9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2EC00-C9FB-45A0-B173-F9F205AB2762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D2808-9B1B-46F1-8C0D-9273B4446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166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1249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96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005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1149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307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7282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0355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069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028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40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755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262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5089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125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3737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299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6237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837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3006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347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2566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421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0261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787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8273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1418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0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693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718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424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327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4133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606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7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FFC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4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FFC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36369" y="1791291"/>
            <a:ext cx="4054475" cy="4135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5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FFC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6367" y="276379"/>
            <a:ext cx="11599265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FFCC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8381" y="1589673"/>
            <a:ext cx="11175237" cy="4332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0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c.gov/" TargetMode="External"/><Relationship Id="rId4" Type="http://schemas.openxmlformats.org/officeDocument/2006/relationships/hyperlink" Target="mailto:cdcinfo@cdc.g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159" y="3290951"/>
            <a:ext cx="11159490" cy="276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6745"/>
              </a:lnSpc>
            </a:pPr>
            <a:r>
              <a:rPr sz="6000" dirty="0">
                <a:solidFill>
                  <a:prstClr val="black"/>
                </a:solidFill>
                <a:cs typeface="Calibri"/>
              </a:rPr>
              <a:t>Gin</a:t>
            </a:r>
            <a:r>
              <a:rPr sz="6000" spc="-55" dirty="0">
                <a:solidFill>
                  <a:prstClr val="black"/>
                </a:solidFill>
                <a:cs typeface="Calibri"/>
              </a:rPr>
              <a:t>g</a:t>
            </a:r>
            <a:r>
              <a:rPr sz="6000" spc="-25" dirty="0">
                <a:solidFill>
                  <a:prstClr val="black"/>
                </a:solidFill>
                <a:cs typeface="Calibri"/>
              </a:rPr>
              <a:t>er</a:t>
            </a:r>
            <a:r>
              <a:rPr sz="6000" spc="-5" dirty="0">
                <a:solidFill>
                  <a:prstClr val="black"/>
                </a:solidFill>
                <a:cs typeface="Calibri"/>
              </a:rPr>
              <a:t> L</a:t>
            </a:r>
            <a:r>
              <a:rPr sz="6000" dirty="0">
                <a:solidFill>
                  <a:prstClr val="black"/>
                </a:solidFill>
                <a:cs typeface="Calibri"/>
              </a:rPr>
              <a:t>.</a:t>
            </a:r>
            <a:r>
              <a:rPr sz="6000" spc="-5" dirty="0">
                <a:solidFill>
                  <a:prstClr val="black"/>
                </a:solidFill>
                <a:cs typeface="Calibri"/>
              </a:rPr>
              <a:t> C</a:t>
            </a:r>
            <a:r>
              <a:rPr sz="6000" spc="5" dirty="0">
                <a:solidFill>
                  <a:prstClr val="black"/>
                </a:solidFill>
                <a:cs typeface="Calibri"/>
              </a:rPr>
              <a:t>h</a:t>
            </a:r>
            <a:r>
              <a:rPr sz="6000" spc="-55" dirty="0">
                <a:solidFill>
                  <a:prstClr val="black"/>
                </a:solidFill>
                <a:cs typeface="Calibri"/>
              </a:rPr>
              <a:t>e</a:t>
            </a:r>
            <a:r>
              <a:rPr sz="6000" spc="-570" dirty="0">
                <a:solidFill>
                  <a:prstClr val="black"/>
                </a:solidFill>
                <a:cs typeface="Calibri"/>
              </a:rPr>
              <a:t>w</a:t>
            </a:r>
            <a:r>
              <a:rPr sz="6000" spc="-15" dirty="0">
                <a:solidFill>
                  <a:prstClr val="black"/>
                </a:solidFill>
                <a:cs typeface="Calibri"/>
              </a:rPr>
              <a:t>,</a:t>
            </a:r>
            <a:r>
              <a:rPr sz="60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6000" spc="-5" dirty="0">
                <a:solidFill>
                  <a:prstClr val="black"/>
                </a:solidFill>
                <a:cs typeface="Calibri"/>
              </a:rPr>
              <a:t>ScD</a:t>
            </a:r>
            <a:endParaRPr sz="6000">
              <a:solidFill>
                <a:prstClr val="black"/>
              </a:solidFill>
              <a:cs typeface="Calibri"/>
            </a:endParaRPr>
          </a:p>
          <a:p>
            <a:pPr marL="5080" algn="ctr">
              <a:lnSpc>
                <a:spcPts val="3975"/>
              </a:lnSpc>
            </a:pPr>
            <a:r>
              <a:rPr sz="4100" spc="-5" dirty="0">
                <a:solidFill>
                  <a:prstClr val="black"/>
                </a:solidFill>
                <a:cs typeface="Calibri"/>
              </a:rPr>
              <a:t>Epidem</a:t>
            </a:r>
            <a:r>
              <a:rPr sz="41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4100" spc="-15" dirty="0">
                <a:solidFill>
                  <a:prstClr val="black"/>
                </a:solidFill>
                <a:cs typeface="Calibri"/>
              </a:rPr>
              <a:t>l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og</a:t>
            </a:r>
            <a:r>
              <a:rPr sz="41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4100" spc="-50" dirty="0">
                <a:solidFill>
                  <a:prstClr val="black"/>
                </a:solidFill>
                <a:cs typeface="Calibri"/>
              </a:rPr>
              <a:t>s</a:t>
            </a:r>
            <a:r>
              <a:rPr sz="4100" dirty="0">
                <a:solidFill>
                  <a:prstClr val="black"/>
                </a:solidFill>
                <a:cs typeface="Calibri"/>
              </a:rPr>
              <a:t>t,</a:t>
            </a:r>
            <a:r>
              <a:rPr sz="41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4100" dirty="0">
                <a:solidFill>
                  <a:prstClr val="black"/>
                </a:solidFill>
                <a:cs typeface="Calibri"/>
              </a:rPr>
              <a:t>N</a:t>
            </a:r>
            <a:r>
              <a:rPr sz="4100" spc="-40" dirty="0">
                <a:solidFill>
                  <a:prstClr val="black"/>
                </a:solidFill>
                <a:cs typeface="Calibri"/>
              </a:rPr>
              <a:t>a</a:t>
            </a:r>
            <a:r>
              <a:rPr sz="4100" dirty="0">
                <a:solidFill>
                  <a:prstClr val="black"/>
                </a:solidFill>
                <a:cs typeface="Calibri"/>
              </a:rPr>
              <a:t>tional</a:t>
            </a:r>
            <a:r>
              <a:rPr sz="41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Ce</a:t>
            </a:r>
            <a:r>
              <a:rPr sz="4100" spc="-40" dirty="0">
                <a:solidFill>
                  <a:prstClr val="black"/>
                </a:solidFill>
                <a:cs typeface="Calibri"/>
              </a:rPr>
              <a:t>n</a:t>
            </a:r>
            <a:r>
              <a:rPr sz="4100" spc="-45" dirty="0">
                <a:solidFill>
                  <a:prstClr val="black"/>
                </a:solidFill>
                <a:cs typeface="Calibri"/>
              </a:rPr>
              <a:t>t</a:t>
            </a:r>
            <a:r>
              <a:rPr sz="4100" dirty="0">
                <a:solidFill>
                  <a:prstClr val="black"/>
                </a:solidFill>
                <a:cs typeface="Calibri"/>
              </a:rPr>
              <a:t>er</a:t>
            </a:r>
            <a:r>
              <a:rPr sz="4100" spc="-40" dirty="0">
                <a:solidFill>
                  <a:prstClr val="black"/>
                </a:solidFill>
                <a:cs typeface="Calibri"/>
              </a:rPr>
              <a:t> </a:t>
            </a:r>
            <a:r>
              <a:rPr sz="4100" spc="-95" dirty="0">
                <a:solidFill>
                  <a:prstClr val="black"/>
                </a:solidFill>
                <a:cs typeface="Calibri"/>
              </a:rPr>
              <a:t>f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4100" dirty="0">
                <a:solidFill>
                  <a:prstClr val="black"/>
                </a:solidFill>
                <a:cs typeface="Calibri"/>
              </a:rPr>
              <a:t>r</a:t>
            </a:r>
            <a:r>
              <a:rPr sz="41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4100" spc="-75" dirty="0">
                <a:solidFill>
                  <a:prstClr val="black"/>
                </a:solidFill>
                <a:cs typeface="Calibri"/>
              </a:rPr>
              <a:t>n</a:t>
            </a:r>
            <a:r>
              <a:rPr sz="4100" dirty="0">
                <a:solidFill>
                  <a:prstClr val="black"/>
                </a:solidFill>
                <a:cs typeface="Calibri"/>
              </a:rPr>
              <a:t>v</a:t>
            </a:r>
            <a:r>
              <a:rPr sz="41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41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onme</a:t>
            </a:r>
            <a:r>
              <a:rPr sz="4100" spc="-40" dirty="0">
                <a:solidFill>
                  <a:prstClr val="black"/>
                </a:solidFill>
                <a:cs typeface="Calibri"/>
              </a:rPr>
              <a:t>n</a:t>
            </a:r>
            <a:r>
              <a:rPr sz="4100" spc="-45" dirty="0">
                <a:solidFill>
                  <a:prstClr val="black"/>
                </a:solidFill>
                <a:cs typeface="Calibri"/>
              </a:rPr>
              <a:t>t</a:t>
            </a:r>
            <a:r>
              <a:rPr sz="4100" dirty="0">
                <a:solidFill>
                  <a:prstClr val="black"/>
                </a:solidFill>
                <a:cs typeface="Calibri"/>
              </a:rPr>
              <a:t>al</a:t>
            </a:r>
            <a:endParaRPr sz="4100">
              <a:solidFill>
                <a:prstClr val="black"/>
              </a:solidFill>
              <a:cs typeface="Calibri"/>
            </a:endParaRPr>
          </a:p>
          <a:p>
            <a:pPr marL="5080" algn="ctr">
              <a:lnSpc>
                <a:spcPts val="3935"/>
              </a:lnSpc>
            </a:pPr>
            <a:r>
              <a:rPr sz="4100" spc="-5" dirty="0">
                <a:solidFill>
                  <a:prstClr val="black"/>
                </a:solidFill>
                <a:cs typeface="Calibri"/>
              </a:rPr>
              <a:t>Health</a:t>
            </a:r>
            <a:endParaRPr sz="4100">
              <a:solidFill>
                <a:prstClr val="black"/>
              </a:solidFill>
              <a:cs typeface="Calibri"/>
            </a:endParaRPr>
          </a:p>
          <a:p>
            <a:pPr algn="ctr">
              <a:lnSpc>
                <a:spcPts val="3935"/>
              </a:lnSpc>
            </a:pPr>
            <a:r>
              <a:rPr sz="4100" spc="-5" dirty="0">
                <a:solidFill>
                  <a:prstClr val="black"/>
                </a:solidFill>
                <a:cs typeface="Calibri"/>
              </a:rPr>
              <a:t>Di</a:t>
            </a:r>
            <a:r>
              <a:rPr sz="4100" spc="-20" dirty="0">
                <a:solidFill>
                  <a:prstClr val="black"/>
                </a:solidFill>
                <a:cs typeface="Calibri"/>
              </a:rPr>
              <a:t>v</a:t>
            </a:r>
            <a:r>
              <a:rPr sz="4100" dirty="0">
                <a:solidFill>
                  <a:prstClr val="black"/>
                </a:solidFill>
                <a:cs typeface="Calibri"/>
              </a:rPr>
              <a:t>is</a:t>
            </a:r>
            <a:r>
              <a:rPr sz="41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4100" dirty="0">
                <a:solidFill>
                  <a:prstClr val="black"/>
                </a:solidFill>
                <a:cs typeface="Calibri"/>
              </a:rPr>
              <a:t>n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4100" dirty="0">
                <a:solidFill>
                  <a:prstClr val="black"/>
                </a:solidFill>
                <a:cs typeface="Calibri"/>
              </a:rPr>
              <a:t>f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4100" spc="-80" dirty="0">
                <a:solidFill>
                  <a:prstClr val="black"/>
                </a:solidFill>
                <a:cs typeface="Calibri"/>
              </a:rPr>
              <a:t>n</a:t>
            </a:r>
            <a:r>
              <a:rPr sz="4100" dirty="0">
                <a:solidFill>
                  <a:prstClr val="black"/>
                </a:solidFill>
                <a:cs typeface="Calibri"/>
              </a:rPr>
              <a:t>v</a:t>
            </a:r>
            <a:r>
              <a:rPr sz="41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4100" spc="-80" dirty="0">
                <a:solidFill>
                  <a:prstClr val="black"/>
                </a:solidFill>
                <a:cs typeface="Calibri"/>
              </a:rPr>
              <a:t>r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onme</a:t>
            </a:r>
            <a:r>
              <a:rPr sz="4100" spc="-35" dirty="0">
                <a:solidFill>
                  <a:prstClr val="black"/>
                </a:solidFill>
                <a:cs typeface="Calibri"/>
              </a:rPr>
              <a:t>n</a:t>
            </a:r>
            <a:r>
              <a:rPr sz="4100" spc="-55" dirty="0">
                <a:solidFill>
                  <a:prstClr val="black"/>
                </a:solidFill>
                <a:cs typeface="Calibri"/>
              </a:rPr>
              <a:t>t</a:t>
            </a:r>
            <a:r>
              <a:rPr sz="4100" dirty="0">
                <a:solidFill>
                  <a:prstClr val="black"/>
                </a:solidFill>
                <a:cs typeface="Calibri"/>
              </a:rPr>
              <a:t>al</a:t>
            </a:r>
            <a:r>
              <a:rPr sz="4100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Ha</a:t>
            </a:r>
            <a:r>
              <a:rPr sz="4100" spc="-70" dirty="0">
                <a:solidFill>
                  <a:prstClr val="black"/>
                </a:solidFill>
                <a:cs typeface="Calibri"/>
              </a:rPr>
              <a:t>z</a:t>
            </a:r>
            <a:r>
              <a:rPr sz="4100" dirty="0">
                <a:solidFill>
                  <a:prstClr val="black"/>
                </a:solidFill>
                <a:cs typeface="Calibri"/>
              </a:rPr>
              <a:t>a</a:t>
            </a:r>
            <a:r>
              <a:rPr sz="41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d</a:t>
            </a:r>
            <a:r>
              <a:rPr sz="4100" dirty="0">
                <a:solidFill>
                  <a:prstClr val="black"/>
                </a:solidFill>
                <a:cs typeface="Calibri"/>
              </a:rPr>
              <a:t>s</a:t>
            </a:r>
            <a:r>
              <a:rPr sz="41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4100" dirty="0">
                <a:solidFill>
                  <a:prstClr val="black"/>
                </a:solidFill>
                <a:cs typeface="Calibri"/>
              </a:rPr>
              <a:t>and</a:t>
            </a:r>
            <a:r>
              <a:rPr sz="41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4100" spc="-5" dirty="0">
                <a:solidFill>
                  <a:prstClr val="black"/>
                </a:solidFill>
                <a:cs typeface="Calibri"/>
              </a:rPr>
              <a:t>Healt</a:t>
            </a:r>
            <a:r>
              <a:rPr sz="4100" dirty="0">
                <a:solidFill>
                  <a:prstClr val="black"/>
                </a:solidFill>
                <a:cs typeface="Calibri"/>
              </a:rPr>
              <a:t>h</a:t>
            </a:r>
            <a:r>
              <a:rPr sz="41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4100" spc="-135" dirty="0">
                <a:solidFill>
                  <a:prstClr val="black"/>
                </a:solidFill>
                <a:cs typeface="Calibri"/>
              </a:rPr>
              <a:t>E</a:t>
            </a:r>
            <a:r>
              <a:rPr sz="4100" spc="-45" dirty="0">
                <a:solidFill>
                  <a:prstClr val="black"/>
                </a:solidFill>
                <a:cs typeface="Calibri"/>
              </a:rPr>
              <a:t>f</a:t>
            </a:r>
            <a:r>
              <a:rPr sz="4100" spc="-100" dirty="0">
                <a:solidFill>
                  <a:prstClr val="black"/>
                </a:solidFill>
                <a:cs typeface="Calibri"/>
              </a:rPr>
              <a:t>f</a:t>
            </a:r>
            <a:r>
              <a:rPr sz="4100" dirty="0">
                <a:solidFill>
                  <a:prstClr val="black"/>
                </a:solidFill>
                <a:cs typeface="Calibri"/>
              </a:rPr>
              <a:t>ects</a:t>
            </a:r>
            <a:endParaRPr sz="4100">
              <a:solidFill>
                <a:prstClr val="black"/>
              </a:solidFill>
              <a:cs typeface="Calibri"/>
            </a:endParaRPr>
          </a:p>
          <a:p>
            <a:pPr marL="635" algn="ctr">
              <a:lnSpc>
                <a:spcPts val="4430"/>
              </a:lnSpc>
            </a:pPr>
            <a:r>
              <a:rPr sz="4100" i="1" spc="-5" dirty="0">
                <a:solidFill>
                  <a:prstClr val="black"/>
                </a:solidFill>
                <a:cs typeface="Calibri"/>
              </a:rPr>
              <a:t>Ce</a:t>
            </a:r>
            <a:r>
              <a:rPr sz="4100" i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sz="4100" i="1" spc="-45" dirty="0">
                <a:solidFill>
                  <a:prstClr val="black"/>
                </a:solidFill>
                <a:cs typeface="Calibri"/>
              </a:rPr>
              <a:t>t</a:t>
            </a:r>
            <a:r>
              <a:rPr sz="4100" i="1" dirty="0">
                <a:solidFill>
                  <a:prstClr val="black"/>
                </a:solidFill>
                <a:cs typeface="Calibri"/>
              </a:rPr>
              <a:t>ers</a:t>
            </a:r>
            <a:r>
              <a:rPr sz="4100" i="1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4100" i="1" spc="-60" dirty="0">
                <a:solidFill>
                  <a:prstClr val="black"/>
                </a:solidFill>
                <a:cs typeface="Calibri"/>
              </a:rPr>
              <a:t>f</a:t>
            </a:r>
            <a:r>
              <a:rPr sz="4100" i="1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4100" i="1" dirty="0">
                <a:solidFill>
                  <a:prstClr val="black"/>
                </a:solidFill>
                <a:cs typeface="Calibri"/>
              </a:rPr>
              <a:t>r</a:t>
            </a:r>
            <a:r>
              <a:rPr sz="4100" i="1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4100" i="1" spc="-5" dirty="0">
                <a:solidFill>
                  <a:prstClr val="black"/>
                </a:solidFill>
                <a:cs typeface="Calibri"/>
              </a:rPr>
              <a:t>D</a:t>
            </a:r>
            <a:r>
              <a:rPr sz="4100" i="1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4100" i="1" spc="-5" dirty="0">
                <a:solidFill>
                  <a:prstClr val="black"/>
                </a:solidFill>
                <a:cs typeface="Calibri"/>
              </a:rPr>
              <a:t>seas</a:t>
            </a:r>
            <a:r>
              <a:rPr sz="4100" i="1" dirty="0">
                <a:solidFill>
                  <a:prstClr val="black"/>
                </a:solidFill>
                <a:cs typeface="Calibri"/>
              </a:rPr>
              <a:t>e</a:t>
            </a:r>
            <a:r>
              <a:rPr sz="4100" i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4100" i="1" spc="-5" dirty="0">
                <a:solidFill>
                  <a:prstClr val="black"/>
                </a:solidFill>
                <a:cs typeface="Calibri"/>
              </a:rPr>
              <a:t>Co</a:t>
            </a:r>
            <a:r>
              <a:rPr sz="4100" i="1" spc="-25" dirty="0">
                <a:solidFill>
                  <a:prstClr val="black"/>
                </a:solidFill>
                <a:cs typeface="Calibri"/>
              </a:rPr>
              <a:t>n</a:t>
            </a:r>
            <a:r>
              <a:rPr sz="4100" i="1" dirty="0">
                <a:solidFill>
                  <a:prstClr val="black"/>
                </a:solidFill>
                <a:cs typeface="Calibri"/>
              </a:rPr>
              <a:t>trol</a:t>
            </a:r>
            <a:r>
              <a:rPr sz="4100" i="1" spc="-55" dirty="0">
                <a:solidFill>
                  <a:prstClr val="black"/>
                </a:solidFill>
                <a:cs typeface="Calibri"/>
              </a:rPr>
              <a:t> </a:t>
            </a:r>
            <a:r>
              <a:rPr sz="4100" i="1" spc="-5" dirty="0">
                <a:solidFill>
                  <a:prstClr val="black"/>
                </a:solidFill>
                <a:cs typeface="Calibri"/>
              </a:rPr>
              <a:t>an</a:t>
            </a:r>
            <a:r>
              <a:rPr sz="4100" i="1" dirty="0">
                <a:solidFill>
                  <a:prstClr val="black"/>
                </a:solidFill>
                <a:cs typeface="Calibri"/>
              </a:rPr>
              <a:t>d </a:t>
            </a:r>
            <a:r>
              <a:rPr sz="4100" i="1" spc="5" dirty="0">
                <a:solidFill>
                  <a:prstClr val="black"/>
                </a:solidFill>
                <a:cs typeface="Calibri"/>
              </a:rPr>
              <a:t>P</a:t>
            </a:r>
            <a:r>
              <a:rPr sz="4100" i="1" dirty="0">
                <a:solidFill>
                  <a:prstClr val="black"/>
                </a:solidFill>
                <a:cs typeface="Calibri"/>
              </a:rPr>
              <a:t>r</a:t>
            </a:r>
            <a:r>
              <a:rPr sz="4100" i="1" spc="-35" dirty="0">
                <a:solidFill>
                  <a:prstClr val="black"/>
                </a:solidFill>
                <a:cs typeface="Calibri"/>
              </a:rPr>
              <a:t>e</a:t>
            </a:r>
            <a:r>
              <a:rPr sz="4100" i="1" dirty="0">
                <a:solidFill>
                  <a:prstClr val="black"/>
                </a:solidFill>
                <a:cs typeface="Calibri"/>
              </a:rPr>
              <a:t>v</a:t>
            </a:r>
            <a:r>
              <a:rPr sz="4100" i="1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4100" i="1" spc="-35" dirty="0">
                <a:solidFill>
                  <a:prstClr val="black"/>
                </a:solidFill>
                <a:cs typeface="Calibri"/>
              </a:rPr>
              <a:t>n</a:t>
            </a:r>
            <a:r>
              <a:rPr sz="4100" i="1" dirty="0">
                <a:solidFill>
                  <a:prstClr val="black"/>
                </a:solidFill>
                <a:cs typeface="Calibri"/>
              </a:rPr>
              <a:t>tion</a:t>
            </a:r>
            <a:endParaRPr sz="41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99344" y="5839068"/>
            <a:ext cx="1060450" cy="101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04371" y="5816765"/>
            <a:ext cx="1087627" cy="1041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99170" y="5931143"/>
            <a:ext cx="1714500" cy="87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52436" y="5912093"/>
            <a:ext cx="909281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9067" y="1492885"/>
            <a:ext cx="9771380" cy="158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840"/>
              </a:lnSpc>
            </a:pPr>
            <a:r>
              <a:rPr sz="6000" b="1" spc="-40" dirty="0">
                <a:solidFill>
                  <a:prstClr val="black"/>
                </a:solidFill>
                <a:cs typeface="Calibri"/>
              </a:rPr>
              <a:t>Co</a:t>
            </a:r>
            <a:r>
              <a:rPr sz="6000" b="1" spc="-90" dirty="0">
                <a:solidFill>
                  <a:prstClr val="black"/>
                </a:solidFill>
                <a:cs typeface="Calibri"/>
              </a:rPr>
              <a:t>n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t</a:t>
            </a:r>
            <a:r>
              <a:rPr sz="6000" b="1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6000" b="1" spc="-25" dirty="0">
                <a:solidFill>
                  <a:prstClr val="black"/>
                </a:solidFill>
                <a:cs typeface="Calibri"/>
              </a:rPr>
              <a:t>olling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40" dirty="0">
                <a:solidFill>
                  <a:prstClr val="black"/>
                </a:solidFill>
                <a:cs typeface="Calibri"/>
              </a:rPr>
              <a:t>Mol</a:t>
            </a:r>
            <a:r>
              <a:rPr sz="6000" b="1" spc="-35" dirty="0">
                <a:solidFill>
                  <a:prstClr val="black"/>
                </a:solidFill>
                <a:cs typeface="Calibri"/>
              </a:rPr>
              <a:t>d</a:t>
            </a:r>
            <a:r>
              <a:rPr sz="60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35" dirty="0">
                <a:solidFill>
                  <a:prstClr val="black"/>
                </a:solidFill>
                <a:cs typeface="Calibri"/>
              </a:rPr>
              <a:t>and</a:t>
            </a:r>
            <a:r>
              <a:rPr sz="6000" b="1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40" dirty="0">
                <a:solidFill>
                  <a:prstClr val="black"/>
                </a:solidFill>
                <a:cs typeface="Calibri"/>
              </a:rPr>
              <a:t>Moi</a:t>
            </a:r>
            <a:r>
              <a:rPr sz="6000" b="1" spc="-100" dirty="0">
                <a:solidFill>
                  <a:prstClr val="black"/>
                </a:solidFill>
                <a:cs typeface="Calibri"/>
              </a:rPr>
              <a:t>s</a:t>
            </a:r>
            <a:r>
              <a:rPr sz="6000" b="1" spc="-30" dirty="0">
                <a:solidFill>
                  <a:prstClr val="black"/>
                </a:solidFill>
                <a:cs typeface="Calibri"/>
              </a:rPr>
              <a:t>tu</a:t>
            </a:r>
            <a:r>
              <a:rPr sz="6000" b="1" spc="-110" dirty="0">
                <a:solidFill>
                  <a:prstClr val="black"/>
                </a:solidFill>
                <a:cs typeface="Calibri"/>
              </a:rPr>
              <a:t>r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e</a:t>
            </a:r>
            <a:endParaRPr sz="6000">
              <a:solidFill>
                <a:prstClr val="black"/>
              </a:solidFill>
              <a:cs typeface="Calibri"/>
            </a:endParaRPr>
          </a:p>
          <a:p>
            <a:pPr marL="3810" algn="ctr">
              <a:lnSpc>
                <a:spcPts val="6840"/>
              </a:lnSpc>
            </a:pPr>
            <a:r>
              <a:rPr sz="6000" b="1" spc="-100" dirty="0">
                <a:solidFill>
                  <a:prstClr val="black"/>
                </a:solidFill>
                <a:cs typeface="Calibri"/>
              </a:rPr>
              <a:t>f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or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B</a:t>
            </a:r>
            <a:r>
              <a:rPr sz="6000" b="1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6000" b="1" spc="-105" dirty="0">
                <a:solidFill>
                  <a:prstClr val="black"/>
                </a:solidFill>
                <a:cs typeface="Calibri"/>
              </a:rPr>
              <a:t>tt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r</a:t>
            </a:r>
            <a:r>
              <a:rPr sz="6000" b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Co</a:t>
            </a:r>
            <a:r>
              <a:rPr sz="6000" b="1" spc="-60" dirty="0">
                <a:solidFill>
                  <a:prstClr val="black"/>
                </a:solidFill>
                <a:cs typeface="Calibri"/>
              </a:rPr>
              <a:t>n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t</a:t>
            </a:r>
            <a:r>
              <a:rPr sz="6000" b="1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6000" b="1" spc="-25" dirty="0">
                <a:solidFill>
                  <a:prstClr val="black"/>
                </a:solidFill>
                <a:cs typeface="Calibri"/>
              </a:rPr>
              <a:t>olled</a:t>
            </a:r>
            <a:r>
              <a:rPr sz="6000" b="1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A</a:t>
            </a:r>
            <a:r>
              <a:rPr sz="6000" b="1" spc="-75" dirty="0">
                <a:solidFill>
                  <a:prstClr val="black"/>
                </a:solidFill>
                <a:cs typeface="Calibri"/>
              </a:rPr>
              <a:t>s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thma</a:t>
            </a:r>
            <a:endParaRPr sz="60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148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2FA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2FA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7790" cy="487680"/>
          </a:xfrm>
          <a:custGeom>
            <a:avLst/>
            <a:gdLst/>
            <a:ahLst/>
            <a:cxnLst/>
            <a:rect l="l" t="t" r="r" b="b"/>
            <a:pathLst>
              <a:path w="97790" h="487680">
                <a:moveTo>
                  <a:pt x="0" y="487679"/>
                </a:moveTo>
                <a:lnTo>
                  <a:pt x="97790" y="487679"/>
                </a:lnTo>
                <a:lnTo>
                  <a:pt x="97790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2323" rIns="0" bIns="0" rtlCol="0">
            <a:spAutoFit/>
          </a:bodyPr>
          <a:lstStyle/>
          <a:p>
            <a:pPr marL="2282825">
              <a:lnSpc>
                <a:spcPct val="100000"/>
              </a:lnSpc>
            </a:pPr>
            <a:r>
              <a:rPr sz="2800" spc="-55" dirty="0"/>
              <a:t>H</a:t>
            </a:r>
            <a:r>
              <a:rPr sz="2800" spc="-40" dirty="0"/>
              <a:t>u</a:t>
            </a:r>
            <a:r>
              <a:rPr sz="2800" spc="-55" dirty="0"/>
              <a:t>m</a:t>
            </a:r>
            <a:r>
              <a:rPr sz="2800" spc="-40" dirty="0"/>
              <a:t>a</a:t>
            </a:r>
            <a:r>
              <a:rPr sz="2800" spc="-20" dirty="0"/>
              <a:t>n</a:t>
            </a:r>
            <a:r>
              <a:rPr sz="2800" spc="-55" dirty="0"/>
              <a:t> A</a:t>
            </a:r>
            <a:r>
              <a:rPr sz="2800" spc="-35" dirty="0"/>
              <a:t>cti</a:t>
            </a:r>
            <a:r>
              <a:rPr sz="2800" spc="-50" dirty="0"/>
              <a:t>v</a:t>
            </a:r>
            <a:r>
              <a:rPr sz="2800" spc="-35" dirty="0"/>
              <a:t>i</a:t>
            </a:r>
            <a:r>
              <a:rPr sz="2800" spc="-45" dirty="0"/>
              <a:t>t</a:t>
            </a:r>
            <a:r>
              <a:rPr sz="2800" spc="-15" dirty="0"/>
              <a:t>y</a:t>
            </a:r>
            <a:r>
              <a:rPr sz="2800" spc="-105" dirty="0"/>
              <a:t> </a:t>
            </a:r>
            <a:r>
              <a:rPr sz="2800" spc="-40" dirty="0"/>
              <a:t>a</a:t>
            </a:r>
            <a:r>
              <a:rPr sz="2800" spc="-35" dirty="0"/>
              <a:t>ffec</a:t>
            </a:r>
            <a:r>
              <a:rPr sz="2800" spc="-45" dirty="0"/>
              <a:t>t</a:t>
            </a:r>
            <a:r>
              <a:rPr sz="2800" spc="-15" dirty="0"/>
              <a:t>s</a:t>
            </a:r>
            <a:r>
              <a:rPr sz="2800" spc="-105" dirty="0"/>
              <a:t> </a:t>
            </a:r>
            <a:r>
              <a:rPr sz="2800" spc="-40" dirty="0"/>
              <a:t>a</a:t>
            </a:r>
            <a:r>
              <a:rPr sz="2800" spc="-35" dirty="0"/>
              <a:t>irborn</a:t>
            </a:r>
            <a:r>
              <a:rPr sz="2800" spc="-20" dirty="0"/>
              <a:t>e</a:t>
            </a:r>
            <a:r>
              <a:rPr sz="2800" spc="-80" dirty="0"/>
              <a:t> </a:t>
            </a:r>
            <a:r>
              <a:rPr sz="2800" spc="-55" dirty="0"/>
              <a:t>m</a:t>
            </a:r>
            <a:r>
              <a:rPr sz="2800" spc="-40" dirty="0"/>
              <a:t>o</a:t>
            </a:r>
            <a:r>
              <a:rPr sz="2800" spc="-35" dirty="0"/>
              <a:t>l</a:t>
            </a:r>
            <a:r>
              <a:rPr sz="2800" spc="-20" dirty="0"/>
              <a:t>d</a:t>
            </a:r>
            <a:r>
              <a:rPr sz="2800" spc="-65" dirty="0"/>
              <a:t> </a:t>
            </a:r>
            <a:r>
              <a:rPr sz="2800" spc="-35" dirty="0"/>
              <a:t>level</a:t>
            </a:r>
            <a:r>
              <a:rPr sz="2800" spc="-15" dirty="0"/>
              <a:t>s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2505892" y="2001294"/>
            <a:ext cx="584835" cy="33197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31215" marR="5080" indent="-819150"/>
            <a:r>
              <a:rPr sz="2000" spc="-55" dirty="0">
                <a:solidFill>
                  <a:srgbClr val="FFCC00"/>
                </a:solidFill>
                <a:latin typeface="Times New Roman"/>
                <a:cs typeface="Times New Roman"/>
              </a:rPr>
              <a:t>C</a:t>
            </a:r>
            <a:r>
              <a:rPr sz="2000" spc="-45" dirty="0">
                <a:solidFill>
                  <a:srgbClr val="FFCC00"/>
                </a:solidFill>
                <a:latin typeface="Times New Roman"/>
                <a:cs typeface="Times New Roman"/>
              </a:rPr>
              <a:t>on</a:t>
            </a:r>
            <a:r>
              <a:rPr sz="2000" spc="-55" dirty="0">
                <a:solidFill>
                  <a:srgbClr val="FFCC00"/>
                </a:solidFill>
                <a:latin typeface="Times New Roman"/>
                <a:cs typeface="Times New Roman"/>
              </a:rPr>
              <a:t>ce</a:t>
            </a:r>
            <a:r>
              <a:rPr sz="2000" spc="-45" dirty="0">
                <a:solidFill>
                  <a:srgbClr val="FFCC00"/>
                </a:solidFill>
                <a:latin typeface="Times New Roman"/>
                <a:cs typeface="Times New Roman"/>
              </a:rPr>
              <a:t>n</a:t>
            </a:r>
            <a:r>
              <a:rPr sz="2000" spc="-55" dirty="0">
                <a:solidFill>
                  <a:srgbClr val="FFCC00"/>
                </a:solidFill>
                <a:latin typeface="Times New Roman"/>
                <a:cs typeface="Times New Roman"/>
              </a:rPr>
              <a:t>t</a:t>
            </a:r>
            <a:r>
              <a:rPr sz="2000" spc="-60" dirty="0">
                <a:solidFill>
                  <a:srgbClr val="FFCC00"/>
                </a:solidFill>
                <a:latin typeface="Times New Roman"/>
                <a:cs typeface="Times New Roman"/>
              </a:rPr>
              <a:t>r</a:t>
            </a:r>
            <a:r>
              <a:rPr sz="2000" spc="-55" dirty="0">
                <a:solidFill>
                  <a:srgbClr val="FFCC00"/>
                </a:solidFill>
                <a:latin typeface="Times New Roman"/>
                <a:cs typeface="Times New Roman"/>
              </a:rPr>
              <a:t>at</a:t>
            </a:r>
            <a:r>
              <a:rPr sz="2000" spc="-65" dirty="0">
                <a:solidFill>
                  <a:srgbClr val="FFCC00"/>
                </a:solidFill>
                <a:latin typeface="Times New Roman"/>
                <a:cs typeface="Times New Roman"/>
              </a:rPr>
              <a:t>i</a:t>
            </a:r>
            <a:r>
              <a:rPr sz="2000" spc="-55" dirty="0">
                <a:solidFill>
                  <a:srgbClr val="FFCC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CC00"/>
                </a:solidFill>
                <a:latin typeface="Times New Roman"/>
                <a:cs typeface="Times New Roman"/>
              </a:rPr>
              <a:t>n</a:t>
            </a:r>
            <a:r>
              <a:rPr sz="2000" spc="-13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CC00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CC00"/>
                </a:solidFill>
                <a:latin typeface="Times New Roman"/>
                <a:cs typeface="Times New Roman"/>
              </a:rPr>
              <a:t>f</a:t>
            </a:r>
            <a:r>
              <a:rPr sz="2000" spc="-114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CC00"/>
                </a:solidFill>
                <a:latin typeface="Times New Roman"/>
                <a:cs typeface="Times New Roman"/>
              </a:rPr>
              <a:t>c</a:t>
            </a:r>
            <a:r>
              <a:rPr sz="2000" spc="-45" dirty="0">
                <a:solidFill>
                  <a:srgbClr val="FFCC00"/>
                </a:solidFill>
                <a:latin typeface="Times New Roman"/>
                <a:cs typeface="Times New Roman"/>
              </a:rPr>
              <a:t>u</a:t>
            </a:r>
            <a:r>
              <a:rPr sz="2000" spc="-55" dirty="0">
                <a:solidFill>
                  <a:srgbClr val="FFCC00"/>
                </a:solidFill>
                <a:latin typeface="Times New Roman"/>
                <a:cs typeface="Times New Roman"/>
              </a:rPr>
              <a:t>lt</a:t>
            </a:r>
            <a:r>
              <a:rPr sz="2000" spc="-45" dirty="0">
                <a:solidFill>
                  <a:srgbClr val="FFCC00"/>
                </a:solidFill>
                <a:latin typeface="Times New Roman"/>
                <a:cs typeface="Times New Roman"/>
              </a:rPr>
              <a:t>u</a:t>
            </a:r>
            <a:r>
              <a:rPr sz="2000" spc="-60" dirty="0">
                <a:solidFill>
                  <a:srgbClr val="FFCC00"/>
                </a:solidFill>
                <a:latin typeface="Times New Roman"/>
                <a:cs typeface="Times New Roman"/>
              </a:rPr>
              <a:t>r</a:t>
            </a:r>
            <a:r>
              <a:rPr sz="2000" spc="-55" dirty="0">
                <a:solidFill>
                  <a:srgbClr val="FFCC00"/>
                </a:solidFill>
                <a:latin typeface="Times New Roman"/>
                <a:cs typeface="Times New Roman"/>
              </a:rPr>
              <a:t>abl</a:t>
            </a:r>
            <a:r>
              <a:rPr sz="2000" dirty="0">
                <a:solidFill>
                  <a:srgbClr val="FFCC00"/>
                </a:solidFill>
                <a:latin typeface="Times New Roman"/>
                <a:cs typeface="Times New Roman"/>
              </a:rPr>
              <a:t>e</a:t>
            </a:r>
            <a:r>
              <a:rPr sz="2000" spc="-14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CC00"/>
                </a:solidFill>
                <a:latin typeface="Times New Roman"/>
                <a:cs typeface="Times New Roman"/>
              </a:rPr>
              <a:t>s</a:t>
            </a:r>
            <a:r>
              <a:rPr sz="2000" spc="-45" dirty="0">
                <a:solidFill>
                  <a:srgbClr val="FFCC00"/>
                </a:solidFill>
                <a:latin typeface="Times New Roman"/>
                <a:cs typeface="Times New Roman"/>
              </a:rPr>
              <a:t>por</a:t>
            </a:r>
            <a:r>
              <a:rPr sz="2000" spc="-55" dirty="0">
                <a:solidFill>
                  <a:srgbClr val="FFCC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CC00"/>
                </a:solidFill>
                <a:latin typeface="Times New Roman"/>
                <a:cs typeface="Times New Roman"/>
              </a:rPr>
              <a:t>s </a:t>
            </a:r>
            <a:r>
              <a:rPr sz="2000" spc="-60" dirty="0">
                <a:solidFill>
                  <a:srgbClr val="FFCC00"/>
                </a:solidFill>
                <a:latin typeface="Times New Roman"/>
                <a:cs typeface="Times New Roman"/>
              </a:rPr>
              <a:t>(</a:t>
            </a:r>
            <a:r>
              <a:rPr sz="2000" spc="-65" dirty="0">
                <a:solidFill>
                  <a:srgbClr val="FFCC00"/>
                </a:solidFill>
                <a:latin typeface="Times New Roman"/>
                <a:cs typeface="Times New Roman"/>
              </a:rPr>
              <a:t>C</a:t>
            </a:r>
            <a:r>
              <a:rPr sz="2000" spc="-60" dirty="0">
                <a:solidFill>
                  <a:srgbClr val="FFCC00"/>
                </a:solidFill>
                <a:latin typeface="Times New Roman"/>
                <a:cs typeface="Times New Roman"/>
              </a:rPr>
              <a:t>F</a:t>
            </a:r>
            <a:r>
              <a:rPr sz="2000" spc="-55" dirty="0">
                <a:solidFill>
                  <a:srgbClr val="FFCC00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FFCC00"/>
                </a:solidFill>
                <a:latin typeface="Times New Roman"/>
                <a:cs typeface="Times New Roman"/>
              </a:rPr>
              <a:t>/</a:t>
            </a:r>
            <a:r>
              <a:rPr sz="2000" spc="-13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FFCC00"/>
                </a:solidFill>
                <a:latin typeface="Times New Roman"/>
                <a:cs typeface="Times New Roman"/>
              </a:rPr>
              <a:t>c</a:t>
            </a:r>
            <a:r>
              <a:rPr sz="2000" spc="-55" dirty="0">
                <a:solidFill>
                  <a:srgbClr val="FFCC00"/>
                </a:solidFill>
                <a:latin typeface="Times New Roman"/>
                <a:cs typeface="Times New Roman"/>
              </a:rPr>
              <a:t>ub</a:t>
            </a:r>
            <a:r>
              <a:rPr sz="2000" spc="-65" dirty="0">
                <a:solidFill>
                  <a:srgbClr val="FFCC0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CC00"/>
                </a:solidFill>
                <a:latin typeface="Times New Roman"/>
                <a:cs typeface="Times New Roman"/>
              </a:rPr>
              <a:t>c</a:t>
            </a:r>
            <a:r>
              <a:rPr sz="2000" spc="-14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spc="-85" dirty="0">
                <a:solidFill>
                  <a:srgbClr val="FFCC00"/>
                </a:solidFill>
                <a:latin typeface="Times New Roman"/>
                <a:cs typeface="Times New Roman"/>
              </a:rPr>
              <a:t>m</a:t>
            </a:r>
            <a:r>
              <a:rPr sz="2000" spc="-65" dirty="0">
                <a:solidFill>
                  <a:srgbClr val="FFCC00"/>
                </a:solidFill>
                <a:latin typeface="Times New Roman"/>
                <a:cs typeface="Times New Roman"/>
              </a:rPr>
              <a:t>ete</a:t>
            </a:r>
            <a:r>
              <a:rPr sz="2000" spc="-60" dirty="0">
                <a:solidFill>
                  <a:srgbClr val="FFCC00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CC00"/>
                </a:solidFill>
                <a:latin typeface="Times New Roman"/>
                <a:cs typeface="Times New Roman"/>
              </a:rPr>
              <a:t>)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22519" y="1829280"/>
            <a:ext cx="35947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Mo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ga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bag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64738" y="2076480"/>
            <a:ext cx="4711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70" dirty="0">
                <a:solidFill>
                  <a:srgbClr val="FFCC00"/>
                </a:solidFill>
                <a:latin typeface="Times New Roman"/>
                <a:cs typeface="Times New Roman"/>
              </a:rPr>
              <a:t>40</a:t>
            </a:r>
            <a:r>
              <a:rPr sz="1400" spc="-75" dirty="0">
                <a:solidFill>
                  <a:srgbClr val="FFCC00"/>
                </a:solidFill>
                <a:latin typeface="Times New Roman"/>
                <a:cs typeface="Times New Roman"/>
              </a:rPr>
              <a:t>,</a:t>
            </a:r>
            <a:r>
              <a:rPr sz="1400" spc="-70" dirty="0">
                <a:solidFill>
                  <a:srgbClr val="FFCC00"/>
                </a:solidFill>
                <a:latin typeface="Times New Roman"/>
                <a:cs typeface="Times New Roman"/>
              </a:rPr>
              <a:t>0</a:t>
            </a:r>
            <a:r>
              <a:rPr sz="1400" spc="-80" dirty="0">
                <a:solidFill>
                  <a:srgbClr val="FFCC00"/>
                </a:solidFill>
                <a:latin typeface="Times New Roman"/>
                <a:cs typeface="Times New Roman"/>
              </a:rPr>
              <a:t>0</a:t>
            </a:r>
            <a:r>
              <a:rPr sz="1400" dirty="0">
                <a:solidFill>
                  <a:srgbClr val="FFCC00"/>
                </a:solidFill>
                <a:latin typeface="Times New Roman"/>
                <a:cs typeface="Times New Roman"/>
              </a:rPr>
              <a:t>0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7785" y="2637312"/>
            <a:ext cx="464820" cy="165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/>
            <a:r>
              <a:rPr sz="1400" spc="-90" dirty="0">
                <a:solidFill>
                  <a:srgbClr val="FFCC00"/>
                </a:solidFill>
                <a:latin typeface="Times New Roman"/>
                <a:cs typeface="Times New Roman"/>
              </a:rPr>
              <a:t>30</a:t>
            </a:r>
            <a:r>
              <a:rPr sz="1400" spc="-100" dirty="0">
                <a:solidFill>
                  <a:srgbClr val="FFCC00"/>
                </a:solidFill>
                <a:latin typeface="Times New Roman"/>
                <a:cs typeface="Times New Roman"/>
              </a:rPr>
              <a:t>,</a:t>
            </a:r>
            <a:r>
              <a:rPr sz="1400" spc="-90" dirty="0">
                <a:solidFill>
                  <a:srgbClr val="FFCC00"/>
                </a:solidFill>
                <a:latin typeface="Times New Roman"/>
                <a:cs typeface="Times New Roman"/>
              </a:rPr>
              <a:t>00</a:t>
            </a:r>
            <a:r>
              <a:rPr sz="1400" dirty="0">
                <a:solidFill>
                  <a:srgbClr val="FFCC00"/>
                </a:solidFill>
                <a:latin typeface="Times New Roman"/>
                <a:cs typeface="Times New Roman"/>
              </a:rPr>
              <a:t>0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815"/>
              </a:spcBef>
            </a:pPr>
            <a:r>
              <a:rPr sz="1400" spc="-80" dirty="0">
                <a:solidFill>
                  <a:srgbClr val="FFCC00"/>
                </a:solidFill>
                <a:latin typeface="Times New Roman"/>
                <a:cs typeface="Times New Roman"/>
              </a:rPr>
              <a:t>20</a:t>
            </a:r>
            <a:r>
              <a:rPr sz="1400" spc="-90" dirty="0">
                <a:solidFill>
                  <a:srgbClr val="FFCC00"/>
                </a:solidFill>
                <a:latin typeface="Times New Roman"/>
                <a:cs typeface="Times New Roman"/>
              </a:rPr>
              <a:t>,</a:t>
            </a:r>
            <a:r>
              <a:rPr sz="1400" spc="-80" dirty="0">
                <a:solidFill>
                  <a:srgbClr val="FFCC00"/>
                </a:solidFill>
                <a:latin typeface="Times New Roman"/>
                <a:cs typeface="Times New Roman"/>
              </a:rPr>
              <a:t>00</a:t>
            </a:r>
            <a:r>
              <a:rPr sz="1400" dirty="0">
                <a:solidFill>
                  <a:srgbClr val="FFCC00"/>
                </a:solidFill>
                <a:latin typeface="Times New Roman"/>
                <a:cs typeface="Times New Roman"/>
              </a:rPr>
              <a:t>0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7305">
              <a:spcBef>
                <a:spcPts val="810"/>
              </a:spcBef>
            </a:pPr>
            <a:r>
              <a:rPr sz="1400" spc="-114" dirty="0">
                <a:solidFill>
                  <a:srgbClr val="FFCC00"/>
                </a:solidFill>
                <a:latin typeface="Times New Roman"/>
                <a:cs typeface="Times New Roman"/>
              </a:rPr>
              <a:t>10</a:t>
            </a:r>
            <a:r>
              <a:rPr sz="1400" spc="-125" dirty="0">
                <a:solidFill>
                  <a:srgbClr val="FFCC00"/>
                </a:solidFill>
                <a:latin typeface="Times New Roman"/>
                <a:cs typeface="Times New Roman"/>
              </a:rPr>
              <a:t>,</a:t>
            </a:r>
            <a:r>
              <a:rPr sz="1400" spc="-114" dirty="0">
                <a:solidFill>
                  <a:srgbClr val="FFCC00"/>
                </a:solidFill>
                <a:latin typeface="Times New Roman"/>
                <a:cs typeface="Times New Roman"/>
              </a:rPr>
              <a:t>00</a:t>
            </a:r>
            <a:r>
              <a:rPr sz="1400" dirty="0">
                <a:solidFill>
                  <a:srgbClr val="FFCC00"/>
                </a:solidFill>
                <a:latin typeface="Times New Roman"/>
                <a:cs typeface="Times New Roman"/>
              </a:rPr>
              <a:t>0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7419" y="5042217"/>
            <a:ext cx="6724015" cy="135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3725"/>
            <a:r>
              <a:rPr sz="2000" dirty="0">
                <a:solidFill>
                  <a:srgbClr val="FFCC00"/>
                </a:solidFill>
                <a:latin typeface="Times New Roman"/>
                <a:cs typeface="Times New Roman"/>
              </a:rPr>
              <a:t>0 22</a:t>
            </a:r>
            <a:r>
              <a:rPr sz="2000" spc="-1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CC00"/>
                </a:solidFill>
                <a:latin typeface="Times New Roman"/>
                <a:cs typeface="Times New Roman"/>
              </a:rPr>
              <a:t>48</a:t>
            </a:r>
            <a:r>
              <a:rPr sz="2000" spc="-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CC00"/>
                </a:solidFill>
                <a:latin typeface="Times New Roman"/>
                <a:cs typeface="Times New Roman"/>
              </a:rPr>
              <a:t>96</a:t>
            </a:r>
            <a:r>
              <a:rPr sz="2000" spc="-1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CC00"/>
                </a:solidFill>
                <a:latin typeface="Times New Roman"/>
                <a:cs typeface="Times New Roman"/>
              </a:rPr>
              <a:t>1</a:t>
            </a:r>
            <a:r>
              <a:rPr sz="2000" spc="5" dirty="0">
                <a:solidFill>
                  <a:srgbClr val="FFCC00"/>
                </a:solidFill>
                <a:latin typeface="Times New Roman"/>
                <a:cs typeface="Times New Roman"/>
              </a:rPr>
              <a:t>2</a:t>
            </a:r>
            <a:r>
              <a:rPr sz="2000" dirty="0">
                <a:solidFill>
                  <a:srgbClr val="FFCC00"/>
                </a:solidFill>
                <a:latin typeface="Times New Roman"/>
                <a:cs typeface="Times New Roman"/>
              </a:rPr>
              <a:t>6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70200">
              <a:spcBef>
                <a:spcPts val="520"/>
              </a:spcBef>
            </a:pPr>
            <a:r>
              <a:rPr sz="2400" spc="-65" dirty="0">
                <a:solidFill>
                  <a:srgbClr val="FFCC00"/>
                </a:solidFill>
                <a:latin typeface="Times New Roman"/>
                <a:cs typeface="Times New Roman"/>
              </a:rPr>
              <a:t>T</a:t>
            </a:r>
            <a:r>
              <a:rPr sz="2400" spc="-60" dirty="0">
                <a:solidFill>
                  <a:srgbClr val="FFCC00"/>
                </a:solidFill>
                <a:latin typeface="Times New Roman"/>
                <a:cs typeface="Times New Roman"/>
              </a:rPr>
              <a:t>i</a:t>
            </a:r>
            <a:r>
              <a:rPr sz="2400" spc="-80" dirty="0">
                <a:solidFill>
                  <a:srgbClr val="FFCC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e</a:t>
            </a:r>
            <a:r>
              <a:rPr sz="2400" spc="-9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FFCC00"/>
                </a:solidFill>
                <a:latin typeface="Times New Roman"/>
                <a:cs typeface="Times New Roman"/>
              </a:rPr>
              <a:t>(</a:t>
            </a:r>
            <a:r>
              <a:rPr sz="2400" spc="-80" dirty="0">
                <a:solidFill>
                  <a:srgbClr val="FFCC00"/>
                </a:solidFill>
                <a:latin typeface="Times New Roman"/>
                <a:cs typeface="Times New Roman"/>
              </a:rPr>
              <a:t>m</a:t>
            </a:r>
            <a:r>
              <a:rPr sz="2400" spc="-60" dirty="0">
                <a:solidFill>
                  <a:srgbClr val="FFCC00"/>
                </a:solidFill>
                <a:latin typeface="Times New Roman"/>
                <a:cs typeface="Times New Roman"/>
              </a:rPr>
              <a:t>inutes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)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8"/>
              </a:spcBef>
            </a:pP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fr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en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Bi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g.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93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641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0A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0A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75102" y="490647"/>
            <a:ext cx="6794500" cy="119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900" spc="35" dirty="0">
                <a:solidFill>
                  <a:srgbClr val="FFCC00"/>
                </a:solidFill>
                <a:latin typeface="Tahoma"/>
                <a:cs typeface="Tahoma"/>
              </a:rPr>
              <a:t>Ch</a:t>
            </a:r>
            <a:r>
              <a:rPr sz="3900" spc="65" dirty="0">
                <a:solidFill>
                  <a:srgbClr val="FFCC00"/>
                </a:solidFill>
                <a:latin typeface="Tahoma"/>
                <a:cs typeface="Tahoma"/>
              </a:rPr>
              <a:t>e</a:t>
            </a:r>
            <a:r>
              <a:rPr sz="3900" spc="70" dirty="0">
                <a:solidFill>
                  <a:srgbClr val="FFCC00"/>
                </a:solidFill>
                <a:latin typeface="Tahoma"/>
                <a:cs typeface="Tahoma"/>
              </a:rPr>
              <a:t>ap</a:t>
            </a:r>
            <a:r>
              <a:rPr sz="3900" spc="65" dirty="0">
                <a:solidFill>
                  <a:srgbClr val="FFCC00"/>
                </a:solidFill>
                <a:latin typeface="Tahoma"/>
                <a:cs typeface="Tahoma"/>
              </a:rPr>
              <a:t>e</a:t>
            </a:r>
            <a:r>
              <a:rPr sz="3900" dirty="0">
                <a:solidFill>
                  <a:srgbClr val="FFCC00"/>
                </a:solidFill>
                <a:latin typeface="Tahoma"/>
                <a:cs typeface="Tahoma"/>
              </a:rPr>
              <a:t>r</a:t>
            </a:r>
            <a:r>
              <a:rPr sz="3900" spc="1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3900" spc="70" dirty="0">
                <a:solidFill>
                  <a:srgbClr val="FFCC00"/>
                </a:solidFill>
                <a:latin typeface="Tahoma"/>
                <a:cs typeface="Tahoma"/>
              </a:rPr>
              <a:t>a</a:t>
            </a:r>
            <a:r>
              <a:rPr sz="3900" spc="35" dirty="0">
                <a:solidFill>
                  <a:srgbClr val="FFCC00"/>
                </a:solidFill>
                <a:latin typeface="Tahoma"/>
                <a:cs typeface="Tahoma"/>
              </a:rPr>
              <a:t>n</a:t>
            </a:r>
            <a:r>
              <a:rPr sz="3900" dirty="0">
                <a:solidFill>
                  <a:srgbClr val="FFCC00"/>
                </a:solidFill>
                <a:latin typeface="Tahoma"/>
                <a:cs typeface="Tahoma"/>
              </a:rPr>
              <a:t>d</a:t>
            </a:r>
            <a:r>
              <a:rPr sz="3900" spc="15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3900" spc="65" dirty="0">
                <a:solidFill>
                  <a:srgbClr val="FFCC00"/>
                </a:solidFill>
                <a:latin typeface="Tahoma"/>
                <a:cs typeface="Tahoma"/>
              </a:rPr>
              <a:t>s</a:t>
            </a:r>
            <a:r>
              <a:rPr sz="3900" spc="60" dirty="0">
                <a:solidFill>
                  <a:srgbClr val="FFCC00"/>
                </a:solidFill>
                <a:latin typeface="Tahoma"/>
                <a:cs typeface="Tahoma"/>
              </a:rPr>
              <a:t>o</a:t>
            </a:r>
            <a:r>
              <a:rPr sz="3900" spc="65" dirty="0">
                <a:solidFill>
                  <a:srgbClr val="FFCC00"/>
                </a:solidFill>
                <a:latin typeface="Tahoma"/>
                <a:cs typeface="Tahoma"/>
              </a:rPr>
              <a:t>me</a:t>
            </a:r>
            <a:r>
              <a:rPr sz="3900" spc="70" dirty="0">
                <a:solidFill>
                  <a:srgbClr val="FFCC00"/>
                </a:solidFill>
                <a:latin typeface="Tahoma"/>
                <a:cs typeface="Tahoma"/>
              </a:rPr>
              <a:t>t</a:t>
            </a:r>
            <a:r>
              <a:rPr sz="3900" spc="50" dirty="0">
                <a:solidFill>
                  <a:srgbClr val="FFCC00"/>
                </a:solidFill>
                <a:latin typeface="Tahoma"/>
                <a:cs typeface="Tahoma"/>
              </a:rPr>
              <a:t>i</a:t>
            </a:r>
            <a:r>
              <a:rPr sz="3900" spc="65" dirty="0">
                <a:solidFill>
                  <a:srgbClr val="FFCC00"/>
                </a:solidFill>
                <a:latin typeface="Tahoma"/>
                <a:cs typeface="Tahoma"/>
              </a:rPr>
              <a:t>me</a:t>
            </a:r>
            <a:r>
              <a:rPr sz="3900" dirty="0">
                <a:solidFill>
                  <a:srgbClr val="FFCC00"/>
                </a:solidFill>
                <a:latin typeface="Tahoma"/>
                <a:cs typeface="Tahoma"/>
              </a:rPr>
              <a:t>s</a:t>
            </a:r>
            <a:r>
              <a:rPr sz="3900" spc="14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3900" spc="65" dirty="0">
                <a:solidFill>
                  <a:srgbClr val="FFCC00"/>
                </a:solidFill>
                <a:latin typeface="Tahoma"/>
                <a:cs typeface="Tahoma"/>
              </a:rPr>
              <a:t>m</a:t>
            </a:r>
            <a:r>
              <a:rPr sz="3900" spc="60" dirty="0">
                <a:solidFill>
                  <a:srgbClr val="FFCC00"/>
                </a:solidFill>
                <a:latin typeface="Tahoma"/>
                <a:cs typeface="Tahoma"/>
              </a:rPr>
              <a:t>o</a:t>
            </a:r>
            <a:r>
              <a:rPr sz="3900" spc="65" dirty="0">
                <a:solidFill>
                  <a:srgbClr val="FFCC00"/>
                </a:solidFill>
                <a:latin typeface="Tahoma"/>
                <a:cs typeface="Tahoma"/>
              </a:rPr>
              <a:t>r</a:t>
            </a:r>
            <a:r>
              <a:rPr sz="3900" dirty="0">
                <a:solidFill>
                  <a:srgbClr val="FFCC00"/>
                </a:solidFill>
                <a:latin typeface="Tahoma"/>
                <a:cs typeface="Tahoma"/>
              </a:rPr>
              <a:t>e</a:t>
            </a:r>
            <a:endParaRPr sz="3900">
              <a:solidFill>
                <a:prstClr val="black"/>
              </a:solidFill>
              <a:latin typeface="Tahoma"/>
              <a:cs typeface="Tahoma"/>
            </a:endParaRPr>
          </a:p>
          <a:p>
            <a:pPr marL="1579245">
              <a:lnSpc>
                <a:spcPts val="4665"/>
              </a:lnSpc>
              <a:spcBef>
                <a:spcPts val="620"/>
              </a:spcBef>
            </a:pPr>
            <a:r>
              <a:rPr sz="3900" spc="70" dirty="0">
                <a:solidFill>
                  <a:srgbClr val="FFCC00"/>
                </a:solidFill>
                <a:latin typeface="Tahoma"/>
                <a:cs typeface="Tahoma"/>
              </a:rPr>
              <a:t>a</a:t>
            </a:r>
            <a:r>
              <a:rPr sz="3900" spc="90" dirty="0">
                <a:solidFill>
                  <a:srgbClr val="FFCC00"/>
                </a:solidFill>
                <a:latin typeface="Tahoma"/>
                <a:cs typeface="Tahoma"/>
              </a:rPr>
              <a:t>cc</a:t>
            </a:r>
            <a:r>
              <a:rPr sz="3900" spc="65" dirty="0">
                <a:solidFill>
                  <a:srgbClr val="FFCC00"/>
                </a:solidFill>
                <a:latin typeface="Tahoma"/>
                <a:cs typeface="Tahoma"/>
              </a:rPr>
              <a:t>u</a:t>
            </a:r>
            <a:r>
              <a:rPr sz="3900" spc="90" dirty="0">
                <a:solidFill>
                  <a:srgbClr val="FFCC00"/>
                </a:solidFill>
                <a:latin typeface="Tahoma"/>
                <a:cs typeface="Tahoma"/>
              </a:rPr>
              <a:t>r</a:t>
            </a:r>
            <a:r>
              <a:rPr sz="3900" spc="70" dirty="0">
                <a:solidFill>
                  <a:srgbClr val="FFCC00"/>
                </a:solidFill>
                <a:latin typeface="Tahoma"/>
                <a:cs typeface="Tahoma"/>
              </a:rPr>
              <a:t>a</a:t>
            </a:r>
            <a:r>
              <a:rPr sz="3900" spc="95" dirty="0">
                <a:solidFill>
                  <a:srgbClr val="FFCC00"/>
                </a:solidFill>
                <a:latin typeface="Tahoma"/>
                <a:cs typeface="Tahoma"/>
              </a:rPr>
              <a:t>t</a:t>
            </a:r>
            <a:r>
              <a:rPr sz="3900" dirty="0">
                <a:solidFill>
                  <a:srgbClr val="FFCC00"/>
                </a:solidFill>
                <a:latin typeface="Tahoma"/>
                <a:cs typeface="Tahoma"/>
              </a:rPr>
              <a:t>e</a:t>
            </a:r>
            <a:r>
              <a:rPr sz="3900" spc="21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3900" spc="50" dirty="0">
                <a:solidFill>
                  <a:srgbClr val="FFCC00"/>
                </a:solidFill>
                <a:latin typeface="Tahoma"/>
                <a:cs typeface="Tahoma"/>
              </a:rPr>
              <a:t>m</a:t>
            </a:r>
            <a:r>
              <a:rPr sz="3900" spc="90" dirty="0">
                <a:solidFill>
                  <a:srgbClr val="FFCC00"/>
                </a:solidFill>
                <a:latin typeface="Tahoma"/>
                <a:cs typeface="Tahoma"/>
              </a:rPr>
              <a:t>e</a:t>
            </a:r>
            <a:r>
              <a:rPr sz="3900" spc="95" dirty="0">
                <a:solidFill>
                  <a:srgbClr val="FFCC00"/>
                </a:solidFill>
                <a:latin typeface="Tahoma"/>
                <a:cs typeface="Tahoma"/>
              </a:rPr>
              <a:t>t</a:t>
            </a:r>
            <a:r>
              <a:rPr sz="3900" spc="65" dirty="0">
                <a:solidFill>
                  <a:srgbClr val="FFCC00"/>
                </a:solidFill>
                <a:latin typeface="Tahoma"/>
                <a:cs typeface="Tahoma"/>
              </a:rPr>
              <a:t>h</a:t>
            </a:r>
            <a:r>
              <a:rPr sz="3900" spc="60" dirty="0">
                <a:solidFill>
                  <a:srgbClr val="FFCC00"/>
                </a:solidFill>
                <a:latin typeface="Tahoma"/>
                <a:cs typeface="Tahoma"/>
              </a:rPr>
              <a:t>o</a:t>
            </a:r>
            <a:r>
              <a:rPr sz="3900" spc="65" dirty="0">
                <a:solidFill>
                  <a:srgbClr val="FFCC00"/>
                </a:solidFill>
                <a:latin typeface="Tahoma"/>
                <a:cs typeface="Tahoma"/>
              </a:rPr>
              <a:t>d</a:t>
            </a:r>
            <a:r>
              <a:rPr sz="3900" dirty="0">
                <a:solidFill>
                  <a:srgbClr val="FFCC00"/>
                </a:solidFill>
                <a:latin typeface="Tahoma"/>
                <a:cs typeface="Tahoma"/>
              </a:rPr>
              <a:t>s</a:t>
            </a:r>
            <a:endParaRPr sz="39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5325" y="2690476"/>
            <a:ext cx="16668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60" dirty="0">
                <a:solidFill>
                  <a:srgbClr val="FFCC00"/>
                </a:solidFill>
                <a:latin typeface="Times New Roman"/>
                <a:cs typeface="Times New Roman"/>
              </a:rPr>
              <a:t>Q</a:t>
            </a:r>
            <a:r>
              <a:rPr sz="2400" spc="-50" dirty="0">
                <a:solidFill>
                  <a:srgbClr val="FFCC00"/>
                </a:solidFill>
                <a:latin typeface="Times New Roman"/>
                <a:cs typeface="Times New Roman"/>
              </a:rPr>
              <a:t>ues</a:t>
            </a:r>
            <a:r>
              <a:rPr sz="2400" spc="-45" dirty="0">
                <a:solidFill>
                  <a:srgbClr val="FFCC00"/>
                </a:solidFill>
                <a:latin typeface="Times New Roman"/>
                <a:cs typeface="Times New Roman"/>
              </a:rPr>
              <a:t>ti</a:t>
            </a:r>
            <a:r>
              <a:rPr sz="2400" spc="-50" dirty="0">
                <a:solidFill>
                  <a:srgbClr val="FFCC00"/>
                </a:solidFill>
                <a:latin typeface="Times New Roman"/>
                <a:cs typeface="Times New Roman"/>
              </a:rPr>
              <a:t>onna</a:t>
            </a:r>
            <a:r>
              <a:rPr sz="2400" spc="-45" dirty="0">
                <a:solidFill>
                  <a:srgbClr val="FFCC00"/>
                </a:solidFill>
                <a:latin typeface="Times New Roman"/>
                <a:cs typeface="Times New Roman"/>
              </a:rPr>
              <a:t>ir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e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6925" y="4720952"/>
            <a:ext cx="124396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45" dirty="0">
                <a:solidFill>
                  <a:srgbClr val="FFCC00"/>
                </a:solidFill>
                <a:latin typeface="Times New Roman"/>
                <a:cs typeface="Times New Roman"/>
              </a:rPr>
              <a:t>I</a:t>
            </a:r>
            <a:r>
              <a:rPr sz="2400" spc="-50" dirty="0">
                <a:solidFill>
                  <a:srgbClr val="FFCC00"/>
                </a:solidFill>
                <a:latin typeface="Times New Roman"/>
                <a:cs typeface="Times New Roman"/>
              </a:rPr>
              <a:t>nspec</a:t>
            </a:r>
            <a:r>
              <a:rPr sz="2400" spc="-45" dirty="0">
                <a:solidFill>
                  <a:srgbClr val="FFCC00"/>
                </a:solidFill>
                <a:latin typeface="Times New Roman"/>
                <a:cs typeface="Times New Roman"/>
              </a:rPr>
              <a:t>t</a:t>
            </a:r>
            <a:r>
              <a:rPr sz="2400" spc="-60" dirty="0">
                <a:solidFill>
                  <a:srgbClr val="FFCC00"/>
                </a:solidFill>
                <a:latin typeface="Times New Roman"/>
                <a:cs typeface="Times New Roman"/>
              </a:rPr>
              <a:t>i</a:t>
            </a:r>
            <a:r>
              <a:rPr sz="2400" spc="-50" dirty="0">
                <a:solidFill>
                  <a:srgbClr val="FFCC00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CC00"/>
                </a:solidFill>
                <a:latin typeface="Times New Roman"/>
                <a:cs typeface="Times New Roman"/>
              </a:rPr>
              <a:t>n</a:t>
            </a: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6604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0A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0A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75102" y="581458"/>
            <a:ext cx="7171055" cy="81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-105"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sz="2800" spc="-85" dirty="0">
                <a:solidFill>
                  <a:srgbClr val="FFC000"/>
                </a:solidFill>
                <a:latin typeface="Arial"/>
                <a:cs typeface="Arial"/>
              </a:rPr>
              <a:t>ol</a:t>
            </a:r>
            <a:r>
              <a:rPr sz="2800" spc="-20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2800" spc="-114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C000"/>
                </a:solidFill>
                <a:latin typeface="Arial"/>
                <a:cs typeface="Arial"/>
              </a:rPr>
              <a:t>exposur</a:t>
            </a:r>
            <a:r>
              <a:rPr sz="2800" spc="-2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800" spc="-1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C000"/>
                </a:solidFill>
                <a:latin typeface="Arial"/>
                <a:cs typeface="Arial"/>
              </a:rPr>
              <a:t>an</a:t>
            </a:r>
            <a:r>
              <a:rPr sz="2800" spc="-20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2800" spc="-1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C000"/>
                </a:solidFill>
                <a:latin typeface="Arial"/>
                <a:cs typeface="Arial"/>
              </a:rPr>
              <a:t>childhoo</a:t>
            </a:r>
            <a:r>
              <a:rPr sz="2800" spc="-20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2800" spc="-1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C000"/>
                </a:solidFill>
                <a:latin typeface="Arial"/>
                <a:cs typeface="Arial"/>
              </a:rPr>
              <a:t>asth</a:t>
            </a:r>
            <a:r>
              <a:rPr sz="2800" spc="-105"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sz="2800" spc="-2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800" spc="-1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FFC000"/>
                </a:solidFill>
                <a:latin typeface="Arial"/>
                <a:cs typeface="Arial"/>
              </a:rPr>
              <a:t>incidenc</a:t>
            </a:r>
            <a:r>
              <a:rPr sz="2800" spc="-2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1438910">
              <a:spcBef>
                <a:spcPts val="35"/>
              </a:spcBef>
            </a:pPr>
            <a:r>
              <a:rPr sz="2800" spc="-5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2800" spc="-20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2800" spc="-10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800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FFC000"/>
                </a:solidFill>
                <a:latin typeface="Arial"/>
                <a:cs typeface="Arial"/>
              </a:rPr>
              <a:t>F</a:t>
            </a:r>
            <a:r>
              <a:rPr sz="2800" spc="-60" dirty="0">
                <a:solidFill>
                  <a:srgbClr val="FFC000"/>
                </a:solidFill>
                <a:latin typeface="Arial"/>
                <a:cs typeface="Arial"/>
              </a:rPr>
              <a:t>innis</a:t>
            </a:r>
            <a:r>
              <a:rPr sz="2800" spc="-20" dirty="0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sz="2800" spc="-10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FFC000"/>
                </a:solidFill>
                <a:latin typeface="Arial"/>
                <a:cs typeface="Arial"/>
              </a:rPr>
              <a:t>prospectiv</a:t>
            </a:r>
            <a:r>
              <a:rPr sz="2800" spc="-2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2800" spc="-114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FFC000"/>
                </a:solidFill>
                <a:latin typeface="Arial"/>
                <a:cs typeface="Arial"/>
              </a:rPr>
              <a:t>cohor</a:t>
            </a:r>
            <a:r>
              <a:rPr sz="2800" spc="-1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0194" y="6073940"/>
            <a:ext cx="410210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spc="-50" dirty="0">
                <a:solidFill>
                  <a:srgbClr val="FFC000"/>
                </a:solidFill>
                <a:latin typeface="Times New Roman"/>
                <a:cs typeface="Times New Roman"/>
              </a:rPr>
              <a:t>J</a:t>
            </a:r>
            <a:r>
              <a:rPr sz="2000" spc="-55" dirty="0">
                <a:solidFill>
                  <a:srgbClr val="FFC000"/>
                </a:solidFill>
                <a:latin typeface="Times New Roman"/>
                <a:cs typeface="Times New Roman"/>
              </a:rPr>
              <a:t>aa</a:t>
            </a:r>
            <a:r>
              <a:rPr sz="2000" spc="-45" dirty="0">
                <a:solidFill>
                  <a:srgbClr val="FFC000"/>
                </a:solidFill>
                <a:latin typeface="Times New Roman"/>
                <a:cs typeface="Times New Roman"/>
              </a:rPr>
              <a:t>kk</a:t>
            </a:r>
            <a:r>
              <a:rPr sz="2000" spc="-60" dirty="0">
                <a:solidFill>
                  <a:srgbClr val="FFC000"/>
                </a:solidFill>
                <a:latin typeface="Times New Roman"/>
                <a:cs typeface="Times New Roman"/>
              </a:rPr>
              <a:t>o</a:t>
            </a:r>
            <a:r>
              <a:rPr sz="2000" spc="-55" dirty="0">
                <a:solidFill>
                  <a:srgbClr val="FFC000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C000"/>
                </a:solidFill>
                <a:latin typeface="Times New Roman"/>
                <a:cs typeface="Times New Roman"/>
              </a:rPr>
              <a:t>a</a:t>
            </a:r>
            <a:r>
              <a:rPr sz="2000" spc="-14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C000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FFC000"/>
                </a:solidFill>
                <a:latin typeface="Times New Roman"/>
                <a:cs typeface="Times New Roman"/>
              </a:rPr>
              <a:t>t</a:t>
            </a:r>
            <a:r>
              <a:rPr sz="2000" spc="-114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C000"/>
                </a:solidFill>
                <a:latin typeface="Times New Roman"/>
                <a:cs typeface="Times New Roman"/>
              </a:rPr>
              <a:t>al</a:t>
            </a:r>
            <a:r>
              <a:rPr sz="2000" dirty="0">
                <a:solidFill>
                  <a:srgbClr val="FFC000"/>
                </a:solidFill>
                <a:latin typeface="Times New Roman"/>
                <a:cs typeface="Times New Roman"/>
              </a:rPr>
              <a:t>.</a:t>
            </a:r>
            <a:r>
              <a:rPr sz="2000" spc="-10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C000"/>
                </a:solidFill>
                <a:latin typeface="Times New Roman"/>
                <a:cs typeface="Times New Roman"/>
              </a:rPr>
              <a:t>E</a:t>
            </a:r>
            <a:r>
              <a:rPr sz="2000" spc="-45" dirty="0">
                <a:solidFill>
                  <a:srgbClr val="FFC000"/>
                </a:solidFill>
                <a:latin typeface="Times New Roman"/>
                <a:cs typeface="Times New Roman"/>
              </a:rPr>
              <a:t>nv</a:t>
            </a:r>
            <a:r>
              <a:rPr sz="2000" dirty="0">
                <a:solidFill>
                  <a:srgbClr val="FFC000"/>
                </a:solidFill>
                <a:latin typeface="Times New Roman"/>
                <a:cs typeface="Times New Roman"/>
              </a:rPr>
              <a:t>.</a:t>
            </a:r>
            <a:r>
              <a:rPr sz="2000" spc="-13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C000"/>
                </a:solidFill>
                <a:latin typeface="Times New Roman"/>
                <a:cs typeface="Times New Roman"/>
              </a:rPr>
              <a:t>H</a:t>
            </a:r>
            <a:r>
              <a:rPr sz="2000" spc="-55" dirty="0">
                <a:solidFill>
                  <a:srgbClr val="FFC000"/>
                </a:solidFill>
                <a:latin typeface="Times New Roman"/>
                <a:cs typeface="Times New Roman"/>
              </a:rPr>
              <a:t>ealt</a:t>
            </a:r>
            <a:r>
              <a:rPr sz="2000" dirty="0">
                <a:solidFill>
                  <a:srgbClr val="FFC000"/>
                </a:solidFill>
                <a:latin typeface="Times New Roman"/>
                <a:cs typeface="Times New Roman"/>
              </a:rPr>
              <a:t>h</a:t>
            </a:r>
            <a:r>
              <a:rPr sz="2000" spc="-12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FFC000"/>
                </a:solidFill>
                <a:latin typeface="Times New Roman"/>
                <a:cs typeface="Times New Roman"/>
              </a:rPr>
              <a:t>P</a:t>
            </a:r>
            <a:r>
              <a:rPr sz="2000" spc="-55" dirty="0">
                <a:solidFill>
                  <a:srgbClr val="FFC000"/>
                </a:solidFill>
                <a:latin typeface="Times New Roman"/>
                <a:cs typeface="Times New Roman"/>
              </a:rPr>
              <a:t>e</a:t>
            </a:r>
            <a:r>
              <a:rPr sz="2000" spc="-45" dirty="0">
                <a:solidFill>
                  <a:srgbClr val="FFC000"/>
                </a:solidFill>
                <a:latin typeface="Times New Roman"/>
                <a:cs typeface="Times New Roman"/>
              </a:rPr>
              <a:t>r</a:t>
            </a:r>
            <a:r>
              <a:rPr sz="2000" spc="-50" dirty="0">
                <a:solidFill>
                  <a:srgbClr val="FFC000"/>
                </a:solidFill>
                <a:latin typeface="Times New Roman"/>
                <a:cs typeface="Times New Roman"/>
              </a:rPr>
              <a:t>s</a:t>
            </a:r>
            <a:r>
              <a:rPr sz="2000" spc="-45" dirty="0">
                <a:solidFill>
                  <a:srgbClr val="FFC000"/>
                </a:solidFill>
                <a:latin typeface="Times New Roman"/>
                <a:cs typeface="Times New Roman"/>
              </a:rPr>
              <a:t>p</a:t>
            </a:r>
            <a:r>
              <a:rPr sz="2000" spc="-55" dirty="0">
                <a:solidFill>
                  <a:srgbClr val="FFC000"/>
                </a:solidFill>
                <a:latin typeface="Times New Roman"/>
                <a:cs typeface="Times New Roman"/>
              </a:rPr>
              <a:t>ect</a:t>
            </a:r>
            <a:r>
              <a:rPr sz="2000" spc="-60" dirty="0">
                <a:solidFill>
                  <a:srgbClr val="FFC000"/>
                </a:solidFill>
                <a:latin typeface="Times New Roman"/>
                <a:cs typeface="Times New Roman"/>
              </a:rPr>
              <a:t>.</a:t>
            </a:r>
            <a:r>
              <a:rPr sz="2000" dirty="0">
                <a:solidFill>
                  <a:srgbClr val="FFC000"/>
                </a:solidFill>
                <a:latin typeface="Times New Roman"/>
                <a:cs typeface="Times New Roman"/>
              </a:rPr>
              <a:t>,</a:t>
            </a:r>
            <a:r>
              <a:rPr sz="2000" spc="-14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FFC000"/>
                </a:solidFill>
                <a:latin typeface="Times New Roman"/>
                <a:cs typeface="Times New Roman"/>
              </a:rPr>
              <a:t>200</a:t>
            </a:r>
            <a:r>
              <a:rPr sz="2000" dirty="0">
                <a:solidFill>
                  <a:srgbClr val="FFC000"/>
                </a:solidFill>
                <a:latin typeface="Times New Roman"/>
                <a:cs typeface="Times New Roman"/>
              </a:rPr>
              <a:t>5</a:t>
            </a: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0852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0A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0A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123" rIns="0" bIns="0" rtlCol="0">
            <a:spAutoFit/>
          </a:bodyPr>
          <a:lstStyle/>
          <a:p>
            <a:pPr marL="2062480">
              <a:lnSpc>
                <a:spcPts val="4670"/>
              </a:lnSpc>
            </a:pPr>
            <a:r>
              <a:rPr sz="3900" spc="-40" dirty="0">
                <a:latin typeface="Tahoma"/>
                <a:cs typeface="Tahoma"/>
              </a:rPr>
              <a:t>P</a:t>
            </a:r>
            <a:r>
              <a:rPr sz="3900" spc="-35" dirty="0">
                <a:latin typeface="Tahoma"/>
                <a:cs typeface="Tahoma"/>
              </a:rPr>
              <a:t>a</a:t>
            </a:r>
            <a:r>
              <a:rPr sz="3900" spc="-40" dirty="0">
                <a:latin typeface="Tahoma"/>
                <a:cs typeface="Tahoma"/>
              </a:rPr>
              <a:t>r</a:t>
            </a:r>
            <a:r>
              <a:rPr sz="3900" dirty="0">
                <a:latin typeface="Tahoma"/>
                <a:cs typeface="Tahoma"/>
              </a:rPr>
              <a:t>t</a:t>
            </a:r>
            <a:r>
              <a:rPr sz="3900" spc="-80" dirty="0">
                <a:latin typeface="Tahoma"/>
                <a:cs typeface="Tahoma"/>
              </a:rPr>
              <a:t> </a:t>
            </a:r>
            <a:r>
              <a:rPr sz="3900" spc="-65" dirty="0">
                <a:latin typeface="Tahoma"/>
                <a:cs typeface="Tahoma"/>
              </a:rPr>
              <a:t>A</a:t>
            </a:r>
            <a:r>
              <a:rPr sz="3900" spc="-15" dirty="0">
                <a:latin typeface="Tahoma"/>
                <a:cs typeface="Tahoma"/>
              </a:rPr>
              <a:t>:</a:t>
            </a:r>
            <a:r>
              <a:rPr sz="3900" spc="-75" dirty="0">
                <a:latin typeface="Tahoma"/>
                <a:cs typeface="Tahoma"/>
              </a:rPr>
              <a:t> </a:t>
            </a:r>
            <a:r>
              <a:rPr sz="3900" spc="-70" dirty="0">
                <a:latin typeface="Tahoma"/>
                <a:cs typeface="Tahoma"/>
              </a:rPr>
              <a:t>O</a:t>
            </a:r>
            <a:r>
              <a:rPr sz="3900" spc="-40" dirty="0">
                <a:latin typeface="Tahoma"/>
                <a:cs typeface="Tahoma"/>
              </a:rPr>
              <a:t>cc</a:t>
            </a:r>
            <a:r>
              <a:rPr sz="3900" spc="-70" dirty="0">
                <a:latin typeface="Tahoma"/>
                <a:cs typeface="Tahoma"/>
              </a:rPr>
              <a:t>u</a:t>
            </a:r>
            <a:r>
              <a:rPr sz="3900" spc="-40" dirty="0">
                <a:latin typeface="Tahoma"/>
                <a:cs typeface="Tahoma"/>
              </a:rPr>
              <a:t>r</a:t>
            </a:r>
            <a:r>
              <a:rPr sz="3900" dirty="0">
                <a:latin typeface="Tahoma"/>
                <a:cs typeface="Tahoma"/>
              </a:rPr>
              <a:t>s</a:t>
            </a:r>
            <a:r>
              <a:rPr sz="3900" spc="-55" dirty="0">
                <a:latin typeface="Tahoma"/>
                <a:cs typeface="Tahoma"/>
              </a:rPr>
              <a:t> i</a:t>
            </a:r>
            <a:r>
              <a:rPr sz="3900" spc="-25" dirty="0">
                <a:latin typeface="Tahoma"/>
                <a:cs typeface="Tahoma"/>
              </a:rPr>
              <a:t>n</a:t>
            </a:r>
            <a:r>
              <a:rPr sz="3900" spc="-80" dirty="0">
                <a:latin typeface="Tahoma"/>
                <a:cs typeface="Tahoma"/>
              </a:rPr>
              <a:t> </a:t>
            </a:r>
            <a:r>
              <a:rPr sz="3900" spc="-35" dirty="0">
                <a:latin typeface="Tahoma"/>
                <a:cs typeface="Tahoma"/>
              </a:rPr>
              <a:t>t</a:t>
            </a:r>
            <a:r>
              <a:rPr sz="3900" spc="-70" dirty="0">
                <a:latin typeface="Tahoma"/>
                <a:cs typeface="Tahoma"/>
              </a:rPr>
              <a:t>h</a:t>
            </a:r>
            <a:r>
              <a:rPr sz="3900" dirty="0">
                <a:latin typeface="Tahoma"/>
                <a:cs typeface="Tahoma"/>
              </a:rPr>
              <a:t>e</a:t>
            </a:r>
            <a:r>
              <a:rPr sz="3900" spc="-75" dirty="0">
                <a:latin typeface="Tahoma"/>
                <a:cs typeface="Tahoma"/>
              </a:rPr>
              <a:t> </a:t>
            </a:r>
            <a:r>
              <a:rPr sz="3900" spc="-40" dirty="0">
                <a:latin typeface="Tahoma"/>
                <a:cs typeface="Tahoma"/>
              </a:rPr>
              <a:t>c</a:t>
            </a:r>
            <a:r>
              <a:rPr sz="3900" spc="-60" dirty="0">
                <a:latin typeface="Tahoma"/>
                <a:cs typeface="Tahoma"/>
              </a:rPr>
              <a:t>lini</a:t>
            </a:r>
            <a:r>
              <a:rPr sz="3900" dirty="0">
                <a:latin typeface="Tahoma"/>
                <a:cs typeface="Tahoma"/>
              </a:rPr>
              <a:t>c</a:t>
            </a:r>
            <a:r>
              <a:rPr sz="3900" spc="-60" dirty="0">
                <a:latin typeface="Tahoma"/>
                <a:cs typeface="Tahoma"/>
              </a:rPr>
              <a:t> </a:t>
            </a:r>
            <a:r>
              <a:rPr sz="3900" spc="-45" dirty="0">
                <a:latin typeface="Tahoma"/>
                <a:cs typeface="Tahoma"/>
              </a:rPr>
              <a:t>off</a:t>
            </a:r>
            <a:r>
              <a:rPr sz="3900" spc="-55" dirty="0">
                <a:latin typeface="Tahoma"/>
                <a:cs typeface="Tahoma"/>
              </a:rPr>
              <a:t>i</a:t>
            </a:r>
            <a:r>
              <a:rPr sz="3900" spc="-40" dirty="0">
                <a:latin typeface="Tahoma"/>
                <a:cs typeface="Tahoma"/>
              </a:rPr>
              <a:t>c</a:t>
            </a:r>
            <a:r>
              <a:rPr sz="3900" dirty="0">
                <a:latin typeface="Tahoma"/>
                <a:cs typeface="Tahoma"/>
              </a:rPr>
              <a:t>e</a:t>
            </a:r>
            <a:endParaRPr sz="39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909570" y="1360805"/>
          <a:ext cx="5987415" cy="4989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"/>
                <a:gridCol w="2404745"/>
                <a:gridCol w="917575"/>
                <a:gridCol w="572770"/>
                <a:gridCol w="1835150"/>
              </a:tblGrid>
              <a:tr h="953770">
                <a:tc gridSpan="5">
                  <a:txBody>
                    <a:bodyPr/>
                    <a:lstStyle/>
                    <a:p>
                      <a:pPr marL="49530"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Tool to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ermine if a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ses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sm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ent</a:t>
                      </a:r>
                      <a:r>
                        <a:rPr sz="1800" spc="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arran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ed for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5725"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old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pness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9525" algn="ctr">
                        <a:lnSpc>
                          <a:spcPts val="2130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(Part A)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89535">
                        <a:lnSpc>
                          <a:spcPct val="834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During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past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onths,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have the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oble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or da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pn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your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ho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om b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ok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pi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s,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leaks, h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avy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ai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, or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loo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s?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-1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Don</a:t>
                      </a:r>
                      <a:r>
                        <a:rPr sz="1200" spc="-1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t know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3923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74930">
                        <a:lnSpc>
                          <a:spcPts val="12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the last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onths,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ow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 have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you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any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ol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y/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usty s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lls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your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ho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?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200" spc="-1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ily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spc="5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spc="-5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ee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kly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Monthly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200" spc="-1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spc="-5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spc="5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times a </a:t>
                      </a:r>
                      <a:r>
                        <a:rPr sz="1200" spc="-4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-5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spc="-1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5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8041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260350" algn="just">
                        <a:lnSpc>
                          <a:spcPct val="83400"/>
                        </a:lnSpc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2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wa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 f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ga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ize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12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"</a:t>
                      </a:r>
                      <a:r>
                        <a:rPr sz="12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pi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yo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?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-1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Don</a:t>
                      </a:r>
                      <a:r>
                        <a:rPr sz="1200" spc="-1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t know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151130">
                        <a:lnSpc>
                          <a:spcPts val="12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the past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onths,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ave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you no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ond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nsation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dows in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your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ho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?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-1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Don</a:t>
                      </a:r>
                      <a:r>
                        <a:rPr sz="1200" spc="-1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t know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  <a:lnB w="889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815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4135" marR="169545">
                        <a:lnSpc>
                          <a:spcPts val="12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any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your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nis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gs,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lothes,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possessio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 in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 buildi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that had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ag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?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-1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250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Ii</a:t>
                      </a:r>
                      <a:r>
                        <a:rPr sz="1250" spc="-5" dirty="0">
                          <a:solidFill>
                            <a:srgbClr val="201E1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Don</a:t>
                      </a:r>
                      <a:r>
                        <a:rPr sz="1200" spc="-1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’</a:t>
                      </a:r>
                      <a:r>
                        <a:rPr sz="1200" dirty="0">
                          <a:solidFill>
                            <a:srgbClr val="201E1F"/>
                          </a:solidFill>
                          <a:latin typeface="Times New Roman"/>
                          <a:cs typeface="Times New Roman"/>
                        </a:rPr>
                        <a:t>t know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8890">
                      <a:solidFill>
                        <a:srgbClr val="000000"/>
                      </a:solidFill>
                      <a:prstDash val="solid"/>
                    </a:lnL>
                    <a:lnR w="8890">
                      <a:solidFill>
                        <a:srgbClr val="000000"/>
                      </a:solidFill>
                      <a:prstDash val="solid"/>
                    </a:lnR>
                    <a:lnT w="889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249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5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0A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0A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3844" y="1497052"/>
            <a:ext cx="2615565" cy="169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19785">
              <a:lnSpc>
                <a:spcPct val="112700"/>
              </a:lnSpc>
            </a:pPr>
            <a:r>
              <a:rPr sz="3550" spc="-125" dirty="0">
                <a:solidFill>
                  <a:srgbClr val="FFCC00"/>
                </a:solidFill>
                <a:latin typeface="Tahoma"/>
                <a:cs typeface="Tahoma"/>
              </a:rPr>
              <a:t>Pa</a:t>
            </a:r>
            <a:r>
              <a:rPr sz="3550" spc="-120" dirty="0">
                <a:solidFill>
                  <a:srgbClr val="FFCC00"/>
                </a:solidFill>
                <a:latin typeface="Tahoma"/>
                <a:cs typeface="Tahoma"/>
              </a:rPr>
              <a:t>r</a:t>
            </a:r>
            <a:r>
              <a:rPr sz="3550" dirty="0">
                <a:solidFill>
                  <a:srgbClr val="FFCC00"/>
                </a:solidFill>
                <a:latin typeface="Tahoma"/>
                <a:cs typeface="Tahoma"/>
              </a:rPr>
              <a:t>t</a:t>
            </a:r>
            <a:r>
              <a:rPr sz="3550" spc="-21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3550" spc="-130" dirty="0">
                <a:solidFill>
                  <a:srgbClr val="FFCC00"/>
                </a:solidFill>
                <a:latin typeface="Tahoma"/>
                <a:cs typeface="Tahoma"/>
              </a:rPr>
              <a:t>B</a:t>
            </a:r>
            <a:r>
              <a:rPr sz="3550" spc="-15" dirty="0">
                <a:solidFill>
                  <a:srgbClr val="FFCC00"/>
                </a:solidFill>
                <a:latin typeface="Tahoma"/>
                <a:cs typeface="Tahoma"/>
              </a:rPr>
              <a:t>: </a:t>
            </a:r>
            <a:r>
              <a:rPr sz="3550" spc="-65" dirty="0">
                <a:solidFill>
                  <a:srgbClr val="FFCC00"/>
                </a:solidFill>
                <a:latin typeface="Tahoma"/>
                <a:cs typeface="Tahoma"/>
              </a:rPr>
              <a:t>O</a:t>
            </a:r>
            <a:r>
              <a:rPr sz="3550" spc="-20" dirty="0">
                <a:solidFill>
                  <a:srgbClr val="FFCC00"/>
                </a:solidFill>
                <a:latin typeface="Tahoma"/>
                <a:cs typeface="Tahoma"/>
              </a:rPr>
              <a:t>cc</a:t>
            </a:r>
            <a:r>
              <a:rPr sz="3550" spc="-45" dirty="0">
                <a:solidFill>
                  <a:srgbClr val="FFCC00"/>
                </a:solidFill>
                <a:latin typeface="Tahoma"/>
                <a:cs typeface="Tahoma"/>
              </a:rPr>
              <a:t>u</a:t>
            </a:r>
            <a:r>
              <a:rPr sz="3550" spc="-20" dirty="0">
                <a:solidFill>
                  <a:srgbClr val="FFCC00"/>
                </a:solidFill>
                <a:latin typeface="Tahoma"/>
                <a:cs typeface="Tahoma"/>
              </a:rPr>
              <a:t>r</a:t>
            </a:r>
            <a:r>
              <a:rPr sz="3550" dirty="0">
                <a:solidFill>
                  <a:srgbClr val="FFCC00"/>
                </a:solidFill>
                <a:latin typeface="Tahoma"/>
                <a:cs typeface="Tahoma"/>
              </a:rPr>
              <a:t>s</a:t>
            </a:r>
            <a:r>
              <a:rPr sz="3550" spc="-7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3550" spc="-30" dirty="0">
                <a:solidFill>
                  <a:srgbClr val="FFCC00"/>
                </a:solidFill>
                <a:latin typeface="Tahoma"/>
                <a:cs typeface="Tahoma"/>
              </a:rPr>
              <a:t>i</a:t>
            </a:r>
            <a:r>
              <a:rPr sz="3550" spc="-20" dirty="0">
                <a:solidFill>
                  <a:srgbClr val="FFCC00"/>
                </a:solidFill>
                <a:latin typeface="Tahoma"/>
                <a:cs typeface="Tahoma"/>
              </a:rPr>
              <a:t>n</a:t>
            </a:r>
            <a:r>
              <a:rPr sz="3550" spc="-7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3550" spc="-25" dirty="0">
                <a:solidFill>
                  <a:srgbClr val="FFCC00"/>
                </a:solidFill>
                <a:latin typeface="Tahoma"/>
                <a:cs typeface="Tahoma"/>
              </a:rPr>
              <a:t>t</a:t>
            </a:r>
            <a:r>
              <a:rPr sz="3550" spc="-45" dirty="0">
                <a:solidFill>
                  <a:srgbClr val="FFCC00"/>
                </a:solidFill>
                <a:latin typeface="Tahoma"/>
                <a:cs typeface="Tahoma"/>
              </a:rPr>
              <a:t>h</a:t>
            </a:r>
            <a:r>
              <a:rPr sz="3550" dirty="0">
                <a:solidFill>
                  <a:srgbClr val="FFCC00"/>
                </a:solidFill>
                <a:latin typeface="Tahoma"/>
                <a:cs typeface="Tahoma"/>
              </a:rPr>
              <a:t>e </a:t>
            </a:r>
            <a:r>
              <a:rPr sz="3550" spc="-5" dirty="0">
                <a:solidFill>
                  <a:srgbClr val="FFCC00"/>
                </a:solidFill>
                <a:latin typeface="Tahoma"/>
                <a:cs typeface="Tahoma"/>
              </a:rPr>
              <a:t>w</a:t>
            </a:r>
            <a:r>
              <a:rPr sz="3550" spc="-30" dirty="0">
                <a:solidFill>
                  <a:srgbClr val="FFCC00"/>
                </a:solidFill>
                <a:latin typeface="Tahoma"/>
                <a:cs typeface="Tahoma"/>
              </a:rPr>
              <a:t>a</a:t>
            </a:r>
            <a:r>
              <a:rPr sz="3550" dirty="0">
                <a:solidFill>
                  <a:srgbClr val="FFCC00"/>
                </a:solidFill>
                <a:latin typeface="Tahoma"/>
                <a:cs typeface="Tahoma"/>
              </a:rPr>
              <a:t>i</a:t>
            </a:r>
            <a:r>
              <a:rPr sz="3550" spc="-25" dirty="0">
                <a:solidFill>
                  <a:srgbClr val="FFCC00"/>
                </a:solidFill>
                <a:latin typeface="Tahoma"/>
                <a:cs typeface="Tahoma"/>
              </a:rPr>
              <a:t>t</a:t>
            </a:r>
            <a:r>
              <a:rPr sz="3550" dirty="0">
                <a:solidFill>
                  <a:srgbClr val="FFCC00"/>
                </a:solidFill>
                <a:latin typeface="Tahoma"/>
                <a:cs typeface="Tahoma"/>
              </a:rPr>
              <a:t>i</a:t>
            </a:r>
            <a:r>
              <a:rPr sz="3550" spc="-25" dirty="0">
                <a:solidFill>
                  <a:srgbClr val="FFCC00"/>
                </a:solidFill>
                <a:latin typeface="Tahoma"/>
                <a:cs typeface="Tahoma"/>
              </a:rPr>
              <a:t>n</a:t>
            </a:r>
            <a:r>
              <a:rPr sz="3550" dirty="0">
                <a:solidFill>
                  <a:srgbClr val="FFCC00"/>
                </a:solidFill>
                <a:latin typeface="Tahoma"/>
                <a:cs typeface="Tahoma"/>
              </a:rPr>
              <a:t>g</a:t>
            </a:r>
            <a:r>
              <a:rPr sz="3550" spc="-2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3550" spc="-5" dirty="0">
                <a:solidFill>
                  <a:srgbClr val="FFCC00"/>
                </a:solidFill>
                <a:latin typeface="Tahoma"/>
                <a:cs typeface="Tahoma"/>
              </a:rPr>
              <a:t>r</a:t>
            </a:r>
            <a:r>
              <a:rPr sz="3550" spc="-20" dirty="0">
                <a:solidFill>
                  <a:srgbClr val="FFCC00"/>
                </a:solidFill>
                <a:latin typeface="Tahoma"/>
                <a:cs typeface="Tahoma"/>
              </a:rPr>
              <a:t>o</a:t>
            </a:r>
            <a:r>
              <a:rPr sz="3550" dirty="0">
                <a:solidFill>
                  <a:srgbClr val="FFCC00"/>
                </a:solidFill>
                <a:latin typeface="Tahoma"/>
                <a:cs typeface="Tahoma"/>
              </a:rPr>
              <a:t>om</a:t>
            </a:r>
            <a:endParaRPr sz="355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68496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41D8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1335" y="254000"/>
            <a:ext cx="8597900" cy="5766435"/>
          </a:xfrm>
          <a:custGeom>
            <a:avLst/>
            <a:gdLst/>
            <a:ahLst/>
            <a:cxnLst/>
            <a:rect l="l" t="t" r="r" b="b"/>
            <a:pathLst>
              <a:path w="8597900" h="5766435">
                <a:moveTo>
                  <a:pt x="0" y="5766435"/>
                </a:moveTo>
                <a:lnTo>
                  <a:pt x="8597900" y="5766435"/>
                </a:lnTo>
                <a:lnTo>
                  <a:pt x="8597900" y="0"/>
                </a:lnTo>
                <a:lnTo>
                  <a:pt x="0" y="0"/>
                </a:lnTo>
                <a:lnTo>
                  <a:pt x="0" y="5766435"/>
                </a:lnTo>
                <a:close/>
              </a:path>
            </a:pathLst>
          </a:custGeom>
          <a:solidFill>
            <a:srgbClr val="041D8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1335" y="264159"/>
            <a:ext cx="8594090" cy="5679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44648" y="6122875"/>
            <a:ext cx="14287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* </a:t>
            </a:r>
            <a:r>
              <a:rPr sz="12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2131" y="6117908"/>
            <a:ext cx="625792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aseline="2430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-127" baseline="24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s   </a:t>
            </a: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5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,   </a:t>
            </a:r>
            <a:r>
              <a:rPr sz="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   </a:t>
            </a:r>
            <a:r>
              <a:rPr sz="5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5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,   </a:t>
            </a:r>
            <a:r>
              <a:rPr sz="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d   </a:t>
            </a:r>
            <a:r>
              <a:rPr sz="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G   </a:t>
            </a:r>
            <a:r>
              <a:rPr sz="5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.   </a:t>
            </a:r>
            <a:r>
              <a:rPr sz="5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.   </a:t>
            </a:r>
            <a:r>
              <a:rPr sz="5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b="1" spc="22" baseline="27777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450" b="1" baseline="277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50" b="1" spc="-37" baseline="277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5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e   </a:t>
            </a:r>
            <a:r>
              <a:rPr sz="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5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c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n   </a:t>
            </a:r>
            <a:r>
              <a:rPr sz="5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sz="5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r   </a:t>
            </a:r>
            <a:r>
              <a:rPr sz="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g   </a:t>
            </a:r>
            <a:r>
              <a:rPr sz="5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5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5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4648" y="6313375"/>
            <a:ext cx="1528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s.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14090" y="375284"/>
            <a:ext cx="4986655" cy="338455"/>
          </a:xfrm>
          <a:custGeom>
            <a:avLst/>
            <a:gdLst/>
            <a:ahLst/>
            <a:cxnLst/>
            <a:rect l="l" t="t" r="r" b="b"/>
            <a:pathLst>
              <a:path w="4986655" h="338455">
                <a:moveTo>
                  <a:pt x="0" y="338454"/>
                </a:moveTo>
                <a:lnTo>
                  <a:pt x="4986654" y="338454"/>
                </a:lnTo>
                <a:lnTo>
                  <a:pt x="4986654" y="0"/>
                </a:lnTo>
                <a:lnTo>
                  <a:pt x="0" y="0"/>
                </a:lnTo>
                <a:lnTo>
                  <a:pt x="0" y="338454"/>
                </a:lnTo>
                <a:close/>
              </a:path>
            </a:pathLst>
          </a:custGeom>
          <a:solidFill>
            <a:srgbClr val="041D8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938" rIns="0" bIns="0" rtlCol="0">
            <a:spAutoFit/>
          </a:bodyPr>
          <a:lstStyle/>
          <a:p>
            <a:pPr marL="3353435">
              <a:lnSpc>
                <a:spcPct val="100000"/>
              </a:lnSpc>
            </a:pPr>
            <a:r>
              <a:rPr sz="2400" b="1" spc="-80" dirty="0">
                <a:latin typeface="Arial"/>
                <a:cs typeface="Arial"/>
              </a:rPr>
              <a:t>C</a:t>
            </a:r>
            <a:r>
              <a:rPr sz="2400" b="1" spc="-70" dirty="0">
                <a:latin typeface="Arial"/>
                <a:cs typeface="Arial"/>
              </a:rPr>
              <a:t>lim</a:t>
            </a:r>
            <a:r>
              <a:rPr sz="2400" b="1" spc="-75" dirty="0">
                <a:latin typeface="Arial"/>
                <a:cs typeface="Arial"/>
              </a:rPr>
              <a:t>a</a:t>
            </a:r>
            <a:r>
              <a:rPr sz="2400" b="1" spc="-70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45" dirty="0">
                <a:latin typeface="Arial"/>
                <a:cs typeface="Arial"/>
              </a:rPr>
              <a:t> </a:t>
            </a:r>
            <a:r>
              <a:rPr sz="2400" b="1" spc="-75" dirty="0">
                <a:latin typeface="Arial"/>
                <a:cs typeface="Arial"/>
              </a:rPr>
              <a:t>Zon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70" dirty="0">
                <a:latin typeface="Arial"/>
                <a:cs typeface="Arial"/>
              </a:rPr>
              <a:t>M</a:t>
            </a:r>
            <a:r>
              <a:rPr sz="2400" b="1" spc="-7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p</a:t>
            </a:r>
            <a:r>
              <a:rPr sz="2400" b="1" spc="-155" dirty="0">
                <a:latin typeface="Arial"/>
                <a:cs typeface="Arial"/>
              </a:rPr>
              <a:t> </a:t>
            </a:r>
            <a:r>
              <a:rPr sz="2400" b="1" spc="-75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f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80" dirty="0">
                <a:latin typeface="Arial"/>
                <a:cs typeface="Arial"/>
              </a:rPr>
              <a:t>U</a:t>
            </a:r>
            <a:r>
              <a:rPr sz="2400" b="1" spc="-75" dirty="0">
                <a:latin typeface="Arial"/>
                <a:cs typeface="Arial"/>
              </a:rPr>
              <a:t>n</a:t>
            </a:r>
            <a:r>
              <a:rPr sz="2400" b="1" spc="-70" dirty="0">
                <a:latin typeface="Arial"/>
                <a:cs typeface="Arial"/>
              </a:rPr>
              <a:t>it</a:t>
            </a:r>
            <a:r>
              <a:rPr sz="2400" b="1" spc="-7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b="1" spc="-145" dirty="0">
                <a:latin typeface="Arial"/>
                <a:cs typeface="Arial"/>
              </a:rPr>
              <a:t> </a:t>
            </a:r>
            <a:r>
              <a:rPr sz="2400" b="1" spc="-80" dirty="0">
                <a:latin typeface="Arial"/>
                <a:cs typeface="Arial"/>
              </a:rPr>
              <a:t>S</a:t>
            </a:r>
            <a:r>
              <a:rPr sz="2400" b="1" spc="-70" dirty="0">
                <a:latin typeface="Arial"/>
                <a:cs typeface="Arial"/>
              </a:rPr>
              <a:t>t</a:t>
            </a:r>
            <a:r>
              <a:rPr sz="2400" b="1" spc="-75" dirty="0">
                <a:latin typeface="Arial"/>
                <a:cs typeface="Arial"/>
              </a:rPr>
              <a:t>a</a:t>
            </a:r>
            <a:r>
              <a:rPr sz="2400" b="1" spc="-70" dirty="0">
                <a:latin typeface="Arial"/>
                <a:cs typeface="Arial"/>
              </a:rPr>
              <a:t>t</a:t>
            </a:r>
            <a:r>
              <a:rPr sz="2400" b="1" spc="-75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51065" y="1164589"/>
            <a:ext cx="652145" cy="167640"/>
          </a:xfrm>
          <a:custGeom>
            <a:avLst/>
            <a:gdLst/>
            <a:ahLst/>
            <a:cxnLst/>
            <a:rect l="l" t="t" r="r" b="b"/>
            <a:pathLst>
              <a:path w="652145" h="167640">
                <a:moveTo>
                  <a:pt x="0" y="167639"/>
                </a:moveTo>
                <a:lnTo>
                  <a:pt x="652145" y="167639"/>
                </a:lnTo>
                <a:lnTo>
                  <a:pt x="652145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39381" y="1139879"/>
            <a:ext cx="60769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50" b="1" spc="-30" dirty="0">
                <a:solidFill>
                  <a:prstClr val="black"/>
                </a:solidFill>
                <a:latin typeface="Arial Narrow"/>
                <a:cs typeface="Arial Narrow"/>
              </a:rPr>
              <a:t>M</a:t>
            </a:r>
            <a:r>
              <a:rPr sz="1350" b="1" spc="-20" dirty="0">
                <a:solidFill>
                  <a:prstClr val="black"/>
                </a:solidFill>
                <a:latin typeface="Arial Narrow"/>
                <a:cs typeface="Arial Narrow"/>
              </a:rPr>
              <a:t>o</a:t>
            </a:r>
            <a:r>
              <a:rPr sz="1350" b="1" spc="-25" dirty="0">
                <a:solidFill>
                  <a:prstClr val="black"/>
                </a:solidFill>
                <a:latin typeface="Arial Narrow"/>
                <a:cs typeface="Arial Narrow"/>
              </a:rPr>
              <a:t>i</a:t>
            </a:r>
            <a:r>
              <a:rPr sz="1350" b="1" spc="-20" dirty="0">
                <a:solidFill>
                  <a:prstClr val="black"/>
                </a:solidFill>
                <a:latin typeface="Arial Narrow"/>
                <a:cs typeface="Arial Narrow"/>
              </a:rPr>
              <a:t>s</a:t>
            </a:r>
            <a:r>
              <a:rPr sz="1350" b="1" dirty="0">
                <a:solidFill>
                  <a:prstClr val="black"/>
                </a:solidFill>
                <a:latin typeface="Arial Narrow"/>
                <a:cs typeface="Arial Narrow"/>
              </a:rPr>
              <a:t>t</a:t>
            </a:r>
            <a:r>
              <a:rPr sz="1350" b="1" spc="-4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350" b="1" spc="-25" dirty="0">
                <a:solidFill>
                  <a:prstClr val="black"/>
                </a:solidFill>
                <a:latin typeface="Arial Narrow"/>
                <a:cs typeface="Arial Narrow"/>
              </a:rPr>
              <a:t>(A</a:t>
            </a:r>
            <a:r>
              <a:rPr sz="1350" b="1" dirty="0">
                <a:solidFill>
                  <a:prstClr val="black"/>
                </a:solidFill>
                <a:latin typeface="Arial Narrow"/>
                <a:cs typeface="Arial Narrow"/>
              </a:rPr>
              <a:t>)</a:t>
            </a:r>
            <a:endParaRPr sz="135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03120" y="1179830"/>
            <a:ext cx="2121535" cy="167640"/>
          </a:xfrm>
          <a:custGeom>
            <a:avLst/>
            <a:gdLst/>
            <a:ahLst/>
            <a:cxnLst/>
            <a:rect l="l" t="t" r="r" b="b"/>
            <a:pathLst>
              <a:path w="2121535" h="167640">
                <a:moveTo>
                  <a:pt x="0" y="167639"/>
                </a:moveTo>
                <a:lnTo>
                  <a:pt x="2121535" y="167639"/>
                </a:lnTo>
                <a:lnTo>
                  <a:pt x="2121535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90673" y="1155119"/>
            <a:ext cx="121539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00" spc="-10" dirty="0">
                <a:solidFill>
                  <a:prstClr val="black"/>
                </a:solidFill>
                <a:latin typeface="Verdana"/>
                <a:cs typeface="Verdana"/>
              </a:rPr>
              <a:t>Mar</a:t>
            </a:r>
            <a:r>
              <a:rPr sz="100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1000" spc="-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1000" spc="-10" dirty="0">
                <a:solidFill>
                  <a:prstClr val="black"/>
                </a:solidFill>
                <a:latin typeface="Verdana"/>
                <a:cs typeface="Verdana"/>
              </a:rPr>
              <a:t>e </a:t>
            </a:r>
            <a:r>
              <a:rPr sz="1000" spc="-15" dirty="0">
                <a:solidFill>
                  <a:prstClr val="black"/>
                </a:solidFill>
                <a:latin typeface="Verdana"/>
                <a:cs typeface="Verdana"/>
              </a:rPr>
              <a:t>(C</a:t>
            </a:r>
            <a:r>
              <a:rPr sz="1000" spc="-5" dirty="0">
                <a:solidFill>
                  <a:prstClr val="black"/>
                </a:solidFill>
                <a:latin typeface="Verdana"/>
                <a:cs typeface="Verdana"/>
              </a:rPr>
              <a:t>)</a:t>
            </a:r>
            <a:r>
              <a:rPr sz="10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50" b="1" dirty="0">
                <a:solidFill>
                  <a:prstClr val="black"/>
                </a:solidFill>
                <a:latin typeface="Arial Narrow"/>
                <a:cs typeface="Arial Narrow"/>
              </a:rPr>
              <a:t>Dry</a:t>
            </a:r>
            <a:r>
              <a:rPr sz="1350" b="1" spc="-15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1350" b="1" dirty="0">
                <a:solidFill>
                  <a:prstClr val="black"/>
                </a:solidFill>
                <a:latin typeface="Arial Narrow"/>
                <a:cs typeface="Arial Narrow"/>
              </a:rPr>
              <a:t>(B)</a:t>
            </a:r>
            <a:endParaRPr sz="135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87384" y="2700654"/>
            <a:ext cx="423545" cy="76200"/>
          </a:xfrm>
          <a:custGeom>
            <a:avLst/>
            <a:gdLst/>
            <a:ahLst/>
            <a:cxnLst/>
            <a:rect l="l" t="t" r="r" b="b"/>
            <a:pathLst>
              <a:path w="423545" h="76200">
                <a:moveTo>
                  <a:pt x="0" y="76200"/>
                </a:moveTo>
                <a:lnTo>
                  <a:pt x="423545" y="76200"/>
                </a:lnTo>
                <a:lnTo>
                  <a:pt x="42354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75701" y="2680074"/>
            <a:ext cx="38735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50" spc="-50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650" spc="-55" dirty="0">
                <a:solidFill>
                  <a:prstClr val="black"/>
                </a:solidFill>
                <a:latin typeface="Verdana"/>
                <a:cs typeface="Verdana"/>
              </a:rPr>
              <a:t>oches</a:t>
            </a:r>
            <a:r>
              <a:rPr sz="650" spc="-60" dirty="0">
                <a:solidFill>
                  <a:prstClr val="black"/>
                </a:solidFill>
                <a:latin typeface="Verdana"/>
                <a:cs typeface="Verdana"/>
              </a:rPr>
              <a:t>t</a:t>
            </a:r>
            <a:r>
              <a:rPr sz="650" spc="-55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933305" y="2731135"/>
            <a:ext cx="100965" cy="57785"/>
          </a:xfrm>
          <a:custGeom>
            <a:avLst/>
            <a:gdLst/>
            <a:ahLst/>
            <a:cxnLst/>
            <a:rect l="l" t="t" r="r" b="b"/>
            <a:pathLst>
              <a:path w="100965" h="57785">
                <a:moveTo>
                  <a:pt x="0" y="57785"/>
                </a:moveTo>
                <a:lnTo>
                  <a:pt x="100965" y="57785"/>
                </a:lnTo>
                <a:lnTo>
                  <a:pt x="100965" y="0"/>
                </a:lnTo>
                <a:lnTo>
                  <a:pt x="0" y="0"/>
                </a:lnTo>
                <a:lnTo>
                  <a:pt x="0" y="577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22002" y="2712737"/>
            <a:ext cx="80010" cy="9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50" spc="-85" dirty="0">
                <a:solidFill>
                  <a:prstClr val="black"/>
                </a:solidFill>
                <a:latin typeface="Garamond"/>
                <a:cs typeface="Garamond"/>
              </a:rPr>
              <a:t>:</a:t>
            </a:r>
            <a:r>
              <a:rPr sz="550" spc="-90" dirty="0">
                <a:solidFill>
                  <a:prstClr val="black"/>
                </a:solidFill>
                <a:latin typeface="Garamond"/>
                <a:cs typeface="Garamond"/>
              </a:rPr>
              <a:t>r</a:t>
            </a:r>
            <a:r>
              <a:rPr sz="550" spc="-85" dirty="0">
                <a:solidFill>
                  <a:prstClr val="black"/>
                </a:solidFill>
                <a:latin typeface="Garamond"/>
                <a:cs typeface="Garamond"/>
              </a:rPr>
              <a:t>;</a:t>
            </a:r>
            <a:r>
              <a:rPr sz="55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endParaRPr sz="55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65375" y="1670050"/>
            <a:ext cx="283210" cy="64135"/>
          </a:xfrm>
          <a:custGeom>
            <a:avLst/>
            <a:gdLst/>
            <a:ahLst/>
            <a:cxnLst/>
            <a:rect l="l" t="t" r="r" b="b"/>
            <a:pathLst>
              <a:path w="283210" h="64135">
                <a:moveTo>
                  <a:pt x="0" y="64135"/>
                </a:moveTo>
                <a:lnTo>
                  <a:pt x="283210" y="64135"/>
                </a:lnTo>
                <a:lnTo>
                  <a:pt x="283210" y="0"/>
                </a:lnTo>
                <a:lnTo>
                  <a:pt x="0" y="0"/>
                </a:lnTo>
                <a:lnTo>
                  <a:pt x="0" y="64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52801" y="1637023"/>
            <a:ext cx="26543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50" spc="-114" dirty="0">
                <a:solidFill>
                  <a:prstClr val="black"/>
                </a:solidFill>
                <a:latin typeface="Verdana"/>
                <a:cs typeface="Verdana"/>
              </a:rPr>
              <a:t>Sn</a:t>
            </a:r>
            <a:r>
              <a:rPr sz="650" spc="-120" dirty="0">
                <a:solidFill>
                  <a:prstClr val="black"/>
                </a:solidFill>
                <a:latin typeface="Verdana"/>
                <a:cs typeface="Verdana"/>
              </a:rPr>
              <a:t>att</a:t>
            </a:r>
            <a:r>
              <a:rPr sz="650" spc="-114" dirty="0">
                <a:solidFill>
                  <a:prstClr val="black"/>
                </a:solidFill>
                <a:latin typeface="Verdana"/>
                <a:cs typeface="Verdana"/>
              </a:rPr>
              <a:t>h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07094" y="2216150"/>
            <a:ext cx="493395" cy="176530"/>
          </a:xfrm>
          <a:custGeom>
            <a:avLst/>
            <a:gdLst/>
            <a:ahLst/>
            <a:cxnLst/>
            <a:rect l="l" t="t" r="r" b="b"/>
            <a:pathLst>
              <a:path w="493395" h="176530">
                <a:moveTo>
                  <a:pt x="0" y="176529"/>
                </a:moveTo>
                <a:lnTo>
                  <a:pt x="493395" y="176529"/>
                </a:lnTo>
                <a:lnTo>
                  <a:pt x="493395" y="0"/>
                </a:lnTo>
                <a:lnTo>
                  <a:pt x="0" y="0"/>
                </a:lnTo>
                <a:lnTo>
                  <a:pt x="0" y="176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42959" y="2392679"/>
            <a:ext cx="423545" cy="109855"/>
          </a:xfrm>
          <a:custGeom>
            <a:avLst/>
            <a:gdLst/>
            <a:ahLst/>
            <a:cxnLst/>
            <a:rect l="l" t="t" r="r" b="b"/>
            <a:pathLst>
              <a:path w="423545" h="109855">
                <a:moveTo>
                  <a:pt x="0" y="109854"/>
                </a:moveTo>
                <a:lnTo>
                  <a:pt x="423545" y="109854"/>
                </a:lnTo>
                <a:lnTo>
                  <a:pt x="423545" y="0"/>
                </a:lnTo>
                <a:lnTo>
                  <a:pt x="0" y="0"/>
                </a:lnTo>
                <a:lnTo>
                  <a:pt x="0" y="1098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24215" y="2502535"/>
            <a:ext cx="542290" cy="106680"/>
          </a:xfrm>
          <a:custGeom>
            <a:avLst/>
            <a:gdLst/>
            <a:ahLst/>
            <a:cxnLst/>
            <a:rect l="l" t="t" r="r" b="b"/>
            <a:pathLst>
              <a:path w="542290" h="106680">
                <a:moveTo>
                  <a:pt x="0" y="106679"/>
                </a:moveTo>
                <a:lnTo>
                  <a:pt x="542290" y="106679"/>
                </a:lnTo>
                <a:lnTo>
                  <a:pt x="542290" y="0"/>
                </a:lnTo>
                <a:lnTo>
                  <a:pt x="0" y="0"/>
                </a:lnTo>
                <a:lnTo>
                  <a:pt x="0" y="106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12657" y="2208576"/>
            <a:ext cx="647065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>
              <a:lnSpc>
                <a:spcPts val="635"/>
              </a:lnSpc>
            </a:pPr>
            <a:r>
              <a:rPr sz="550" b="1" spc="-65" dirty="0">
                <a:solidFill>
                  <a:prstClr val="black"/>
                </a:solidFill>
                <a:latin typeface="Verdana"/>
                <a:cs typeface="Verdana"/>
              </a:rPr>
              <a:t>B</a:t>
            </a:r>
            <a:r>
              <a:rPr sz="550" b="1" spc="-60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550" b="1" spc="-55" dirty="0">
                <a:solidFill>
                  <a:prstClr val="black"/>
                </a:solidFill>
                <a:latin typeface="Verdana"/>
                <a:cs typeface="Verdana"/>
              </a:rPr>
              <a:t>:</a:t>
            </a:r>
            <a:r>
              <a:rPr sz="550" b="1" spc="-65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550" b="1" spc="-55" dirty="0">
                <a:solidFill>
                  <a:prstClr val="black"/>
                </a:solidFill>
                <a:latin typeface="Verdana"/>
                <a:cs typeface="Verdana"/>
              </a:rPr>
              <a:t>M</a:t>
            </a:r>
            <a:r>
              <a:rPr sz="550" b="1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550" b="1" spc="-9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550" b="1" spc="-70" dirty="0">
                <a:solidFill>
                  <a:prstClr val="black"/>
                </a:solidFill>
                <a:latin typeface="Verdana"/>
                <a:cs typeface="Verdana"/>
              </a:rPr>
              <a:t>f</a:t>
            </a:r>
            <a:r>
              <a:rPr sz="550" b="1" spc="-6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550" b="1" spc="-65" dirty="0">
                <a:solidFill>
                  <a:prstClr val="black"/>
                </a:solidFill>
                <a:latin typeface="Verdana"/>
                <a:cs typeface="Verdana"/>
              </a:rPr>
              <a:t>b</a:t>
            </a:r>
            <a:r>
              <a:rPr sz="550" b="1" dirty="0">
                <a:solidFill>
                  <a:prstClr val="black"/>
                </a:solidFill>
                <a:latin typeface="Verdana"/>
                <a:cs typeface="Verdana"/>
              </a:rPr>
              <a:t>s</a:t>
            </a:r>
            <a:r>
              <a:rPr sz="550" b="1" spc="-1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550" b="1" dirty="0">
                <a:solidFill>
                  <a:prstClr val="black"/>
                </a:solidFill>
                <a:latin typeface="Verdana"/>
                <a:cs typeface="Verdana"/>
              </a:rPr>
              <a:t>0</a:t>
            </a:r>
            <a:endParaRPr sz="550">
              <a:solidFill>
                <a:prstClr val="black"/>
              </a:solidFill>
              <a:latin typeface="Verdana"/>
              <a:cs typeface="Verdana"/>
            </a:endParaRPr>
          </a:p>
          <a:p>
            <a:pPr marL="131445" indent="63500">
              <a:lnSpc>
                <a:spcPts val="755"/>
              </a:lnSpc>
            </a:pP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Ci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cin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nat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  <a:p>
            <a:pPr marL="131445">
              <a:spcBef>
                <a:spcPts val="10"/>
              </a:spcBef>
            </a:pP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Col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umbu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s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  <a:p>
            <a:pPr marL="12700">
              <a:spcBef>
                <a:spcPts val="80"/>
              </a:spcBef>
            </a:pPr>
            <a:r>
              <a:rPr sz="650" spc="-10" dirty="0">
                <a:solidFill>
                  <a:srgbClr val="C37C88"/>
                </a:solidFill>
                <a:latin typeface="Verdana"/>
                <a:cs typeface="Verdana"/>
              </a:rPr>
              <a:t>—</a:t>
            </a:r>
            <a:r>
              <a:rPr sz="650" spc="-5" dirty="0">
                <a:solidFill>
                  <a:srgbClr val="C37C88"/>
                </a:solidFill>
                <a:latin typeface="Verdana"/>
                <a:cs typeface="Verdana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Cl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vel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an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d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97735" y="3124200"/>
            <a:ext cx="283210" cy="64135"/>
          </a:xfrm>
          <a:custGeom>
            <a:avLst/>
            <a:gdLst/>
            <a:ahLst/>
            <a:cxnLst/>
            <a:rect l="l" t="t" r="r" b="b"/>
            <a:pathLst>
              <a:path w="283210" h="64135">
                <a:moveTo>
                  <a:pt x="0" y="64135"/>
                </a:moveTo>
                <a:lnTo>
                  <a:pt x="283210" y="64135"/>
                </a:lnTo>
                <a:lnTo>
                  <a:pt x="283210" y="0"/>
                </a:lnTo>
                <a:lnTo>
                  <a:pt x="0" y="0"/>
                </a:lnTo>
                <a:lnTo>
                  <a:pt x="0" y="64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85161" y="3091048"/>
            <a:ext cx="257810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50" spc="-9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650" spc="-95" dirty="0">
                <a:solidFill>
                  <a:prstClr val="black"/>
                </a:solidFill>
                <a:latin typeface="Verdana"/>
                <a:cs typeface="Verdana"/>
              </a:rPr>
              <a:t>ure</a:t>
            </a:r>
            <a:r>
              <a:rPr sz="650" spc="-90" dirty="0">
                <a:solidFill>
                  <a:prstClr val="black"/>
                </a:solidFill>
                <a:latin typeface="Verdana"/>
                <a:cs typeface="Verdana"/>
              </a:rPr>
              <a:t>k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96770" y="3465829"/>
            <a:ext cx="219710" cy="219075"/>
          </a:xfrm>
          <a:custGeom>
            <a:avLst/>
            <a:gdLst/>
            <a:ahLst/>
            <a:cxnLst/>
            <a:rect l="l" t="t" r="r" b="b"/>
            <a:pathLst>
              <a:path w="219710" h="219075">
                <a:moveTo>
                  <a:pt x="0" y="219075"/>
                </a:moveTo>
                <a:lnTo>
                  <a:pt x="219710" y="219075"/>
                </a:lnTo>
                <a:lnTo>
                  <a:pt x="219710" y="0"/>
                </a:lnTo>
                <a:lnTo>
                  <a:pt x="0" y="0"/>
                </a:lnTo>
                <a:lnTo>
                  <a:pt x="0" y="219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84323" y="3445503"/>
            <a:ext cx="20256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50" spc="-105" dirty="0">
                <a:solidFill>
                  <a:prstClr val="black"/>
                </a:solidFill>
                <a:latin typeface="Verdana"/>
                <a:cs typeface="Verdana"/>
              </a:rPr>
              <a:t>Tr</a:t>
            </a:r>
            <a:r>
              <a:rPr sz="650" spc="-11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650" spc="-105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y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096770" y="3684904"/>
            <a:ext cx="536575" cy="213360"/>
          </a:xfrm>
          <a:custGeom>
            <a:avLst/>
            <a:gdLst/>
            <a:ahLst/>
            <a:cxnLst/>
            <a:rect l="l" t="t" r="r" b="b"/>
            <a:pathLst>
              <a:path w="536575" h="213360">
                <a:moveTo>
                  <a:pt x="0" y="213360"/>
                </a:moveTo>
                <a:lnTo>
                  <a:pt x="536575" y="213360"/>
                </a:lnTo>
                <a:lnTo>
                  <a:pt x="536575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84323" y="3766434"/>
            <a:ext cx="556895" cy="10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S</a:t>
            </a:r>
            <a:r>
              <a:rPr sz="650" spc="-1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650" spc="-2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F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650" spc="-1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nciee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096770" y="3898265"/>
            <a:ext cx="372110" cy="70485"/>
          </a:xfrm>
          <a:custGeom>
            <a:avLst/>
            <a:gdLst/>
            <a:ahLst/>
            <a:cxnLst/>
            <a:rect l="l" t="t" r="r" b="b"/>
            <a:pathLst>
              <a:path w="372110" h="70485">
                <a:moveTo>
                  <a:pt x="0" y="70485"/>
                </a:moveTo>
                <a:lnTo>
                  <a:pt x="372110" y="70485"/>
                </a:lnTo>
                <a:lnTo>
                  <a:pt x="372110" y="0"/>
                </a:lnTo>
                <a:lnTo>
                  <a:pt x="0" y="0"/>
                </a:lnTo>
                <a:lnTo>
                  <a:pt x="0" y="70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84323" y="3980046"/>
            <a:ext cx="39052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S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650" spc="-1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Jose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9589" y="3343909"/>
            <a:ext cx="213360" cy="112395"/>
          </a:xfrm>
          <a:prstGeom prst="rect">
            <a:avLst/>
          </a:prstGeom>
          <a:solidFill>
            <a:srgbClr val="1E8ECF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sz="650" spc="-105" dirty="0">
                <a:solidFill>
                  <a:srgbClr val="094720"/>
                </a:solidFill>
                <a:latin typeface="Verdana"/>
                <a:cs typeface="Verdana"/>
              </a:rPr>
              <a:t>R</a:t>
            </a:r>
            <a:r>
              <a:rPr sz="650" spc="-120" dirty="0">
                <a:solidFill>
                  <a:srgbClr val="094720"/>
                </a:solidFill>
                <a:latin typeface="Verdana"/>
                <a:cs typeface="Verdana"/>
              </a:rPr>
              <a:t>e</a:t>
            </a:r>
            <a:r>
              <a:rPr sz="650" spc="-110" dirty="0">
                <a:solidFill>
                  <a:srgbClr val="094720"/>
                </a:solidFill>
                <a:latin typeface="Verdana"/>
                <a:cs typeface="Verdana"/>
              </a:rPr>
              <a:t>d</a:t>
            </a:r>
            <a:r>
              <a:rPr sz="650" spc="-5" dirty="0">
                <a:solidFill>
                  <a:srgbClr val="094720"/>
                </a:solidFill>
                <a:latin typeface="Verdana"/>
                <a:cs typeface="Verdana"/>
              </a:rPr>
              <a:t>o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04160" y="4194175"/>
            <a:ext cx="143510" cy="85090"/>
          </a:xfrm>
          <a:custGeom>
            <a:avLst/>
            <a:gdLst/>
            <a:ahLst/>
            <a:cxnLst/>
            <a:rect l="l" t="t" r="r" b="b"/>
            <a:pathLst>
              <a:path w="143510" h="85089">
                <a:moveTo>
                  <a:pt x="0" y="85089"/>
                </a:moveTo>
                <a:lnTo>
                  <a:pt x="143510" y="85089"/>
                </a:lnTo>
                <a:lnTo>
                  <a:pt x="14351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804160" y="4279265"/>
            <a:ext cx="289560" cy="76200"/>
          </a:xfrm>
          <a:custGeom>
            <a:avLst/>
            <a:gdLst/>
            <a:ahLst/>
            <a:cxnLst/>
            <a:rect l="l" t="t" r="r" b="b"/>
            <a:pathLst>
              <a:path w="289560" h="76200">
                <a:moveTo>
                  <a:pt x="0" y="76200"/>
                </a:moveTo>
                <a:lnTo>
                  <a:pt x="289560" y="76200"/>
                </a:lnTo>
                <a:lnTo>
                  <a:pt x="28956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91714" y="4173975"/>
            <a:ext cx="29845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70"/>
              </a:lnSpc>
            </a:pPr>
            <a:r>
              <a:rPr sz="650" spc="-20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650" spc="-15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a </a:t>
            </a:r>
            <a:r>
              <a:rPr sz="650" spc="-20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650" spc="-2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650" spc="-20" dirty="0">
                <a:solidFill>
                  <a:prstClr val="black"/>
                </a:solidFill>
                <a:latin typeface="Verdana"/>
                <a:cs typeface="Verdana"/>
              </a:rPr>
              <a:t>nc</a:t>
            </a:r>
            <a:r>
              <a:rPr sz="650" spc="-2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s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549640" y="4370704"/>
            <a:ext cx="472440" cy="186055"/>
          </a:xfrm>
          <a:custGeom>
            <a:avLst/>
            <a:gdLst/>
            <a:ahLst/>
            <a:cxnLst/>
            <a:rect l="l" t="t" r="r" b="b"/>
            <a:pathLst>
              <a:path w="472440" h="186054">
                <a:moveTo>
                  <a:pt x="0" y="186055"/>
                </a:moveTo>
                <a:lnTo>
                  <a:pt x="472440" y="186055"/>
                </a:lnTo>
                <a:lnTo>
                  <a:pt x="472440" y="0"/>
                </a:lnTo>
                <a:lnTo>
                  <a:pt x="0" y="0"/>
                </a:lnTo>
                <a:lnTo>
                  <a:pt x="0" y="1860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321040" y="4556759"/>
            <a:ext cx="448309" cy="69850"/>
          </a:xfrm>
          <a:custGeom>
            <a:avLst/>
            <a:gdLst/>
            <a:ahLst/>
            <a:cxnLst/>
            <a:rect l="l" t="t" r="r" b="b"/>
            <a:pathLst>
              <a:path w="448309" h="69850">
                <a:moveTo>
                  <a:pt x="0" y="69850"/>
                </a:moveTo>
                <a:lnTo>
                  <a:pt x="448309" y="69850"/>
                </a:lnTo>
                <a:lnTo>
                  <a:pt x="4483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567544" y="3105785"/>
            <a:ext cx="457200" cy="121920"/>
          </a:xfrm>
          <a:custGeom>
            <a:avLst/>
            <a:gdLst/>
            <a:ahLst/>
            <a:cxnLst/>
            <a:rect l="l" t="t" r="r" b="b"/>
            <a:pathLst>
              <a:path w="457200" h="121919">
                <a:moveTo>
                  <a:pt x="0" y="121920"/>
                </a:moveTo>
                <a:lnTo>
                  <a:pt x="457200" y="121920"/>
                </a:lnTo>
                <a:lnTo>
                  <a:pt x="457200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372600" y="3227704"/>
            <a:ext cx="420370" cy="207645"/>
          </a:xfrm>
          <a:custGeom>
            <a:avLst/>
            <a:gdLst/>
            <a:ahLst/>
            <a:cxnLst/>
            <a:rect l="l" t="t" r="r" b="b"/>
            <a:pathLst>
              <a:path w="420370" h="207645">
                <a:moveTo>
                  <a:pt x="0" y="207645"/>
                </a:moveTo>
                <a:lnTo>
                  <a:pt x="420370" y="207645"/>
                </a:lnTo>
                <a:lnTo>
                  <a:pt x="420370" y="0"/>
                </a:lnTo>
                <a:lnTo>
                  <a:pt x="0" y="0"/>
                </a:lnTo>
                <a:lnTo>
                  <a:pt x="0" y="2076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183369" y="3435350"/>
            <a:ext cx="390525" cy="127635"/>
          </a:xfrm>
          <a:custGeom>
            <a:avLst/>
            <a:gdLst/>
            <a:ahLst/>
            <a:cxnLst/>
            <a:rect l="l" t="t" r="r" b="b"/>
            <a:pathLst>
              <a:path w="390525" h="127635">
                <a:moveTo>
                  <a:pt x="0" y="127635"/>
                </a:moveTo>
                <a:lnTo>
                  <a:pt x="390525" y="127635"/>
                </a:lnTo>
                <a:lnTo>
                  <a:pt x="390525" y="0"/>
                </a:lnTo>
                <a:lnTo>
                  <a:pt x="0" y="0"/>
                </a:lnTo>
                <a:lnTo>
                  <a:pt x="0" y="127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018905" y="3562984"/>
            <a:ext cx="676910" cy="213360"/>
          </a:xfrm>
          <a:custGeom>
            <a:avLst/>
            <a:gdLst/>
            <a:ahLst/>
            <a:cxnLst/>
            <a:rect l="l" t="t" r="r" b="b"/>
            <a:pathLst>
              <a:path w="676909" h="213360">
                <a:moveTo>
                  <a:pt x="0" y="213359"/>
                </a:moveTo>
                <a:lnTo>
                  <a:pt x="676909" y="213359"/>
                </a:lnTo>
                <a:lnTo>
                  <a:pt x="676909" y="0"/>
                </a:lnTo>
                <a:lnTo>
                  <a:pt x="0" y="0"/>
                </a:lnTo>
                <a:lnTo>
                  <a:pt x="0" y="2133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933815" y="3776345"/>
            <a:ext cx="926465" cy="499745"/>
          </a:xfrm>
          <a:custGeom>
            <a:avLst/>
            <a:gdLst/>
            <a:ahLst/>
            <a:cxnLst/>
            <a:rect l="l" t="t" r="r" b="b"/>
            <a:pathLst>
              <a:path w="926465" h="499745">
                <a:moveTo>
                  <a:pt x="0" y="499744"/>
                </a:moveTo>
                <a:lnTo>
                  <a:pt x="926465" y="499744"/>
                </a:lnTo>
                <a:lnTo>
                  <a:pt x="926465" y="0"/>
                </a:lnTo>
                <a:lnTo>
                  <a:pt x="0" y="0"/>
                </a:lnTo>
                <a:lnTo>
                  <a:pt x="0" y="499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208134" y="4276090"/>
            <a:ext cx="405130" cy="113030"/>
          </a:xfrm>
          <a:custGeom>
            <a:avLst/>
            <a:gdLst/>
            <a:ahLst/>
            <a:cxnLst/>
            <a:rect l="l" t="t" r="r" b="b"/>
            <a:pathLst>
              <a:path w="405129" h="113029">
                <a:moveTo>
                  <a:pt x="0" y="113030"/>
                </a:moveTo>
                <a:lnTo>
                  <a:pt x="405129" y="113030"/>
                </a:lnTo>
                <a:lnTo>
                  <a:pt x="405129" y="0"/>
                </a:lnTo>
                <a:lnTo>
                  <a:pt x="0" y="0"/>
                </a:lnTo>
                <a:lnTo>
                  <a:pt x="0" y="113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147050" y="4870450"/>
            <a:ext cx="515620" cy="73660"/>
          </a:xfrm>
          <a:custGeom>
            <a:avLst/>
            <a:gdLst/>
            <a:ahLst/>
            <a:cxnLst/>
            <a:rect l="l" t="t" r="r" b="b"/>
            <a:pathLst>
              <a:path w="515620" h="73660">
                <a:moveTo>
                  <a:pt x="0" y="73660"/>
                </a:moveTo>
                <a:lnTo>
                  <a:pt x="515620" y="73660"/>
                </a:lnTo>
                <a:lnTo>
                  <a:pt x="515620" y="0"/>
                </a:lnTo>
                <a:lnTo>
                  <a:pt x="0" y="0"/>
                </a:lnTo>
                <a:lnTo>
                  <a:pt x="0" y="73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467090" y="4989829"/>
            <a:ext cx="106680" cy="164465"/>
          </a:xfrm>
          <a:custGeom>
            <a:avLst/>
            <a:gdLst/>
            <a:ahLst/>
            <a:cxnLst/>
            <a:rect l="l" t="t" r="r" b="b"/>
            <a:pathLst>
              <a:path w="106679" h="164464">
                <a:moveTo>
                  <a:pt x="0" y="164465"/>
                </a:moveTo>
                <a:lnTo>
                  <a:pt x="106679" y="164465"/>
                </a:lnTo>
                <a:lnTo>
                  <a:pt x="106679" y="0"/>
                </a:lnTo>
                <a:lnTo>
                  <a:pt x="0" y="0"/>
                </a:lnTo>
                <a:lnTo>
                  <a:pt x="0" y="1644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781800" y="5203190"/>
            <a:ext cx="1801495" cy="97155"/>
          </a:xfrm>
          <a:custGeom>
            <a:avLst/>
            <a:gdLst/>
            <a:ahLst/>
            <a:cxnLst/>
            <a:rect l="l" t="t" r="r" b="b"/>
            <a:pathLst>
              <a:path w="1801495" h="97154">
                <a:moveTo>
                  <a:pt x="0" y="97155"/>
                </a:moveTo>
                <a:lnTo>
                  <a:pt x="1801495" y="97155"/>
                </a:lnTo>
                <a:lnTo>
                  <a:pt x="1801495" y="0"/>
                </a:lnTo>
                <a:lnTo>
                  <a:pt x="0" y="0"/>
                </a:lnTo>
                <a:lnTo>
                  <a:pt x="0" y="971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781800" y="5300345"/>
            <a:ext cx="323215" cy="70485"/>
          </a:xfrm>
          <a:custGeom>
            <a:avLst/>
            <a:gdLst/>
            <a:ahLst/>
            <a:cxnLst/>
            <a:rect l="l" t="t" r="r" b="b"/>
            <a:pathLst>
              <a:path w="323215" h="70485">
                <a:moveTo>
                  <a:pt x="0" y="70484"/>
                </a:moveTo>
                <a:lnTo>
                  <a:pt x="323215" y="70484"/>
                </a:lnTo>
                <a:lnTo>
                  <a:pt x="323215" y="0"/>
                </a:lnTo>
                <a:lnTo>
                  <a:pt x="0" y="0"/>
                </a:lnTo>
                <a:lnTo>
                  <a:pt x="0" y="70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769989" y="4386954"/>
            <a:ext cx="2261870" cy="97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1940" marR="5080" indent="228600">
              <a:lnSpc>
                <a:spcPts val="1470"/>
              </a:lnSpc>
            </a:pPr>
            <a:r>
              <a:rPr sz="650" spc="-15" dirty="0">
                <a:solidFill>
                  <a:prstClr val="black"/>
                </a:solidFill>
                <a:latin typeface="Verdana"/>
                <a:cs typeface="Verdana"/>
              </a:rPr>
              <a:t>W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ilmi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g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t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on C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ha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rle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st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on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  <a:p>
            <a:endParaRPr sz="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419100" algn="r">
              <a:lnSpc>
                <a:spcPts val="600"/>
              </a:lnSpc>
              <a:spcBef>
                <a:spcPts val="450"/>
              </a:spcBef>
            </a:pPr>
            <a:r>
              <a:rPr sz="650" spc="-25" dirty="0">
                <a:solidFill>
                  <a:prstClr val="black"/>
                </a:solidFill>
                <a:latin typeface="Verdana"/>
                <a:cs typeface="Verdana"/>
              </a:rPr>
              <a:t>J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ac</a:t>
            </a:r>
            <a:r>
              <a:rPr sz="650" spc="-30" dirty="0">
                <a:solidFill>
                  <a:prstClr val="black"/>
                </a:solidFill>
                <a:latin typeface="Verdana"/>
                <a:cs typeface="Verdana"/>
              </a:rPr>
              <a:t>k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s</a:t>
            </a:r>
            <a:r>
              <a:rPr sz="650" spc="-30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650" spc="-30" dirty="0">
                <a:solidFill>
                  <a:prstClr val="black"/>
                </a:solidFill>
                <a:latin typeface="Verdana"/>
                <a:cs typeface="Verdana"/>
              </a:rPr>
              <a:t>vill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  <a:p>
            <a:pPr marR="456565" algn="r">
              <a:lnSpc>
                <a:spcPts val="1860"/>
              </a:lnSpc>
            </a:pPr>
            <a:r>
              <a:rPr sz="1700" dirty="0">
                <a:solidFill>
                  <a:prstClr val="black"/>
                </a:solidFill>
                <a:latin typeface="Arial Narrow"/>
                <a:cs typeface="Arial Narrow"/>
              </a:rPr>
              <a:t>2</a:t>
            </a:r>
            <a:endParaRPr sz="1700">
              <a:solidFill>
                <a:prstClr val="black"/>
              </a:solidFill>
              <a:latin typeface="Arial Narrow"/>
              <a:cs typeface="Arial Narrow"/>
            </a:endParaRPr>
          </a:p>
          <a:p>
            <a:pPr marL="12700">
              <a:spcBef>
                <a:spcPts val="545"/>
              </a:spcBef>
            </a:pPr>
            <a:r>
              <a:rPr sz="650" b="1" spc="-459" dirty="0">
                <a:solidFill>
                  <a:prstClr val="black"/>
                </a:solidFill>
                <a:latin typeface="Verdana"/>
                <a:cs typeface="Verdana"/>
              </a:rPr>
              <a:t>b</a:t>
            </a:r>
            <a:r>
              <a:rPr sz="975" b="1" spc="-157" baseline="-21367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975" b="1" spc="-494" baseline="-21367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650" b="1" spc="-15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650" b="1" spc="-425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975" b="1" spc="-165" baseline="-21367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975" b="1" spc="-209" baseline="-21367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650" b="1" spc="-610" dirty="0">
                <a:solidFill>
                  <a:prstClr val="black"/>
                </a:solidFill>
                <a:latin typeface="Verdana"/>
                <a:cs typeface="Verdana"/>
              </a:rPr>
              <a:t>w</a:t>
            </a:r>
            <a:r>
              <a:rPr sz="975" b="1" spc="-157" baseline="-21367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975" b="1" spc="-307" baseline="-21367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650" b="1" spc="-565" dirty="0">
                <a:solidFill>
                  <a:prstClr val="black"/>
                </a:solidFill>
                <a:latin typeface="Verdana"/>
                <a:cs typeface="Verdana"/>
              </a:rPr>
              <a:t>—</a:t>
            </a:r>
            <a:r>
              <a:rPr sz="975" b="1" spc="-7" baseline="-21367" dirty="0">
                <a:solidFill>
                  <a:prstClr val="black"/>
                </a:solidFill>
                <a:latin typeface="Verdana"/>
                <a:cs typeface="Verdana"/>
              </a:rPr>
              <a:t>s</a:t>
            </a:r>
            <a:r>
              <a:rPr sz="975" b="1" baseline="-2136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75" b="1" spc="-60" baseline="-2136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650" b="1" spc="-5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650" b="1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Orl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an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do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573006" y="3111112"/>
            <a:ext cx="469265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50" spc="-25" dirty="0">
                <a:solidFill>
                  <a:prstClr val="black"/>
                </a:solidFill>
                <a:latin typeface="Verdana"/>
                <a:cs typeface="Verdana"/>
              </a:rPr>
              <a:t>P</a:t>
            </a:r>
            <a:r>
              <a:rPr sz="650" spc="-30" dirty="0">
                <a:solidFill>
                  <a:prstClr val="black"/>
                </a:solidFill>
                <a:latin typeface="Verdana"/>
                <a:cs typeface="Verdana"/>
              </a:rPr>
              <a:t>frov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650" spc="-3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ct</a:t>
            </a:r>
            <a:r>
              <a:rPr sz="650" spc="-3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409938" y="3231341"/>
            <a:ext cx="39878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3815">
              <a:lnSpc>
                <a:spcPct val="115399"/>
              </a:lnSpc>
            </a:pPr>
            <a:r>
              <a:rPr sz="650" spc="-25" dirty="0">
                <a:solidFill>
                  <a:prstClr val="black"/>
                </a:solidFill>
                <a:latin typeface="Verdana"/>
                <a:cs typeface="Verdana"/>
              </a:rPr>
              <a:t>H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650" spc="-30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t</a:t>
            </a:r>
            <a:r>
              <a:rPr sz="600" spc="-15" baseline="27777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650" spc="-30" dirty="0">
                <a:solidFill>
                  <a:prstClr val="black"/>
                </a:solidFill>
                <a:latin typeface="Verdana"/>
                <a:cs typeface="Verdana"/>
              </a:rPr>
              <a:t>or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i 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Ne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w</a:t>
            </a:r>
            <a:r>
              <a:rPr sz="650" spc="-2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Y</a:t>
            </a:r>
            <a:r>
              <a:rPr sz="650" spc="-30" dirty="0">
                <a:solidFill>
                  <a:prstClr val="black"/>
                </a:solidFill>
                <a:latin typeface="Verdana"/>
                <a:cs typeface="Verdana"/>
              </a:rPr>
              <a:t>or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k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209913" y="3439240"/>
            <a:ext cx="381000" cy="109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" spc="22" baseline="27777" dirty="0">
                <a:solidFill>
                  <a:prstClr val="black"/>
                </a:solidFill>
                <a:latin typeface="Verdana"/>
                <a:cs typeface="Verdana"/>
              </a:rPr>
              <a:t>—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T</a:t>
            </a:r>
            <a:r>
              <a:rPr sz="650" spc="-30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ent</a:t>
            </a:r>
            <a:r>
              <a:rPr sz="650" spc="-30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117330" y="3568312"/>
            <a:ext cx="59626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50" spc="-25" dirty="0">
                <a:solidFill>
                  <a:prstClr val="black"/>
                </a:solidFill>
                <a:latin typeface="Verdana"/>
                <a:cs typeface="Verdana"/>
              </a:rPr>
              <a:t>P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h</a:t>
            </a:r>
            <a:r>
              <a:rPr sz="650" spc="-30" dirty="0">
                <a:solidFill>
                  <a:prstClr val="black"/>
                </a:solidFill>
                <a:latin typeface="Verdana"/>
                <a:cs typeface="Verdana"/>
              </a:rPr>
              <a:t>il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650" spc="-25" dirty="0">
                <a:solidFill>
                  <a:prstClr val="black"/>
                </a:solidFill>
                <a:latin typeface="Verdana"/>
                <a:cs typeface="Verdana"/>
              </a:rPr>
              <a:t>d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650" spc="-30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650" spc="-25" dirty="0">
                <a:solidFill>
                  <a:prstClr val="black"/>
                </a:solidFill>
                <a:latin typeface="Verdana"/>
                <a:cs typeface="Verdana"/>
              </a:rPr>
              <a:t>p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h</a:t>
            </a:r>
            <a:r>
              <a:rPr sz="650" spc="-3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—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  <a:p>
            <a:pPr marL="142240">
              <a:spcBef>
                <a:spcPts val="120"/>
              </a:spcBef>
            </a:pPr>
            <a:r>
              <a:rPr sz="650" spc="-45" dirty="0">
                <a:solidFill>
                  <a:prstClr val="black"/>
                </a:solidFill>
                <a:latin typeface="Verdana"/>
                <a:cs typeface="Verdana"/>
              </a:rPr>
              <a:t>W</a:t>
            </a:r>
            <a:r>
              <a:rPr sz="650" spc="-25" dirty="0">
                <a:solidFill>
                  <a:prstClr val="black"/>
                </a:solidFill>
                <a:latin typeface="Verdana"/>
                <a:cs typeface="Verdana"/>
              </a:rPr>
              <a:t>il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m</a:t>
            </a:r>
            <a:r>
              <a:rPr sz="650" spc="-25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650" spc="-3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650" spc="-25" dirty="0">
                <a:solidFill>
                  <a:prstClr val="black"/>
                </a:solidFill>
                <a:latin typeface="Verdana"/>
                <a:cs typeface="Verdana"/>
              </a:rPr>
              <a:t>g</a:t>
            </a:r>
            <a:r>
              <a:rPr sz="650" spc="-30" dirty="0">
                <a:solidFill>
                  <a:prstClr val="black"/>
                </a:solidFill>
                <a:latin typeface="Verdana"/>
                <a:cs typeface="Verdana"/>
              </a:rPr>
              <a:t>to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922257" y="3783283"/>
            <a:ext cx="877569" cy="109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50" spc="-165" dirty="0">
                <a:solidFill>
                  <a:prstClr val="black"/>
                </a:solidFill>
                <a:latin typeface="Verdana"/>
                <a:cs typeface="Verdana"/>
              </a:rPr>
              <a:t>`</a:t>
            </a:r>
            <a:r>
              <a:rPr sz="600" spc="-120" baseline="27777" dirty="0">
                <a:solidFill>
                  <a:prstClr val="black"/>
                </a:solidFill>
                <a:latin typeface="Verdana"/>
                <a:cs typeface="Verdana"/>
              </a:rPr>
              <a:t>—</a:t>
            </a:r>
            <a:r>
              <a:rPr sz="650" spc="-175" dirty="0">
                <a:solidFill>
                  <a:prstClr val="black"/>
                </a:solidFill>
                <a:latin typeface="Verdana"/>
                <a:cs typeface="Verdana"/>
              </a:rPr>
              <a:t>Wa</a:t>
            </a:r>
            <a:r>
              <a:rPr sz="650" spc="-165" dirty="0">
                <a:solidFill>
                  <a:prstClr val="black"/>
                </a:solidFill>
                <a:latin typeface="Verdana"/>
                <a:cs typeface="Verdana"/>
              </a:rPr>
              <a:t>sh</a:t>
            </a:r>
            <a:r>
              <a:rPr sz="650" spc="-16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650" spc="-16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650" spc="-160" dirty="0">
                <a:solidFill>
                  <a:prstClr val="black"/>
                </a:solidFill>
                <a:latin typeface="Verdana"/>
                <a:cs typeface="Verdana"/>
              </a:rPr>
              <a:t>g</a:t>
            </a:r>
            <a:r>
              <a:rPr sz="650" spc="-165" dirty="0">
                <a:solidFill>
                  <a:prstClr val="black"/>
                </a:solidFill>
                <a:latin typeface="Verdana"/>
                <a:cs typeface="Verdana"/>
              </a:rPr>
              <a:t>t</a:t>
            </a:r>
            <a:r>
              <a:rPr sz="650" spc="-160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650" spc="-16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650" spc="-50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600" spc="-157" baseline="27777" dirty="0">
                <a:solidFill>
                  <a:prstClr val="black"/>
                </a:solidFill>
                <a:latin typeface="Verdana"/>
                <a:cs typeface="Verdana"/>
              </a:rPr>
              <a:t>\--</a:t>
            </a:r>
            <a:r>
              <a:rPr sz="650" spc="-175" dirty="0">
                <a:solidFill>
                  <a:prstClr val="black"/>
                </a:solidFill>
                <a:latin typeface="Verdana"/>
                <a:cs typeface="Verdana"/>
              </a:rPr>
              <a:t>Wa</a:t>
            </a:r>
            <a:r>
              <a:rPr sz="650" spc="-165" dirty="0">
                <a:solidFill>
                  <a:prstClr val="black"/>
                </a:solidFill>
                <a:latin typeface="Verdana"/>
                <a:cs typeface="Verdana"/>
              </a:rPr>
              <a:t>sh</a:t>
            </a:r>
            <a:r>
              <a:rPr sz="650" spc="-16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650" spc="-16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650" spc="-160" dirty="0">
                <a:solidFill>
                  <a:prstClr val="black"/>
                </a:solidFill>
                <a:latin typeface="Verdana"/>
                <a:cs typeface="Verdana"/>
              </a:rPr>
              <a:t>g</a:t>
            </a:r>
            <a:r>
              <a:rPr sz="650" spc="-165" dirty="0">
                <a:solidFill>
                  <a:prstClr val="black"/>
                </a:solidFill>
                <a:latin typeface="Verdana"/>
                <a:cs typeface="Verdana"/>
              </a:rPr>
              <a:t>t</a:t>
            </a:r>
            <a:r>
              <a:rPr sz="650" spc="-160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650" spc="-16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650" spc="-40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650" spc="-160" dirty="0">
                <a:solidFill>
                  <a:prstClr val="black"/>
                </a:solidFill>
                <a:latin typeface="Verdana"/>
                <a:cs typeface="Verdana"/>
              </a:rPr>
              <a:t>D.C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922257" y="3989190"/>
            <a:ext cx="439420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—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D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u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ham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  <a:p>
            <a:pPr marL="12700">
              <a:spcBef>
                <a:spcPts val="120"/>
              </a:spcBef>
            </a:pP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-</a:t>
            </a:r>
            <a:r>
              <a:rPr sz="650" spc="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650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igh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922257" y="4202550"/>
            <a:ext cx="85725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50" spc="-20" dirty="0">
                <a:solidFill>
                  <a:prstClr val="black"/>
                </a:solidFill>
                <a:latin typeface="Verdana"/>
                <a:cs typeface="Verdana"/>
              </a:rPr>
              <a:t>W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rm</a:t>
            </a:r>
            <a:r>
              <a:rPr sz="650" spc="-15" dirty="0">
                <a:solidFill>
                  <a:prstClr val="black"/>
                </a:solidFill>
                <a:latin typeface="Verdana"/>
                <a:cs typeface="Verdana"/>
              </a:rPr>
              <a:t>•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H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u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mid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B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low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196831" y="4268082"/>
            <a:ext cx="38100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50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d</a:t>
            </a:r>
            <a:r>
              <a:rPr sz="650" spc="-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Line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339455" y="5650865"/>
            <a:ext cx="389890" cy="173990"/>
          </a:xfrm>
          <a:custGeom>
            <a:avLst/>
            <a:gdLst/>
            <a:ahLst/>
            <a:cxnLst/>
            <a:rect l="l" t="t" r="r" b="b"/>
            <a:pathLst>
              <a:path w="389890" h="173989">
                <a:moveTo>
                  <a:pt x="0" y="173990"/>
                </a:moveTo>
                <a:lnTo>
                  <a:pt x="389890" y="173990"/>
                </a:lnTo>
                <a:lnTo>
                  <a:pt x="389890" y="0"/>
                </a:lnTo>
                <a:lnTo>
                  <a:pt x="0" y="0"/>
                </a:lnTo>
                <a:lnTo>
                  <a:pt x="0" y="173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327897" y="5694876"/>
            <a:ext cx="34290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50" spc="-15" dirty="0">
                <a:solidFill>
                  <a:prstClr val="black"/>
                </a:solidFill>
                <a:latin typeface="Verdana"/>
                <a:cs typeface="Verdana"/>
              </a:rPr>
              <a:t>Mi</a:t>
            </a:r>
            <a:r>
              <a:rPr sz="650" spc="-2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650" spc="-20" dirty="0">
                <a:solidFill>
                  <a:prstClr val="black"/>
                </a:solidFill>
                <a:latin typeface="Verdana"/>
                <a:cs typeface="Verdana"/>
              </a:rPr>
              <a:t>m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650" spc="-2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650" spc="-5" dirty="0">
                <a:solidFill>
                  <a:prstClr val="black"/>
                </a:solidFill>
                <a:latin typeface="Verdana"/>
                <a:cs typeface="Verdana"/>
              </a:rPr>
              <a:t>1</a:t>
            </a:r>
            <a:endParaRPr sz="65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26429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0A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0A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7833" y="547502"/>
            <a:ext cx="6627495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150" spc="-5" dirty="0">
                <a:solidFill>
                  <a:srgbClr val="FFC000"/>
                </a:solidFill>
                <a:latin typeface="Tahoma"/>
                <a:cs typeface="Tahoma"/>
              </a:rPr>
              <a:t>G</a:t>
            </a:r>
            <a:r>
              <a:rPr sz="3150" spc="-15" dirty="0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sz="3150" spc="-20" dirty="0">
                <a:solidFill>
                  <a:srgbClr val="FFC000"/>
                </a:solidFill>
                <a:latin typeface="Tahoma"/>
                <a:cs typeface="Tahoma"/>
              </a:rPr>
              <a:t>ee</a:t>
            </a:r>
            <a:r>
              <a:rPr sz="3150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3150" spc="-1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3150" spc="-15" dirty="0">
                <a:solidFill>
                  <a:srgbClr val="FFC000"/>
                </a:solidFill>
                <a:latin typeface="Tahoma"/>
                <a:cs typeface="Tahoma"/>
              </a:rPr>
              <a:t>v</a:t>
            </a:r>
            <a:r>
              <a:rPr sz="3150" spc="-20" dirty="0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sz="3150" dirty="0">
                <a:solidFill>
                  <a:srgbClr val="FFC000"/>
                </a:solidFill>
                <a:latin typeface="Tahoma"/>
                <a:cs typeface="Tahoma"/>
              </a:rPr>
              <a:t>.</a:t>
            </a:r>
            <a:r>
              <a:rPr sz="3150" spc="-2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3150" spc="-15" dirty="0">
                <a:solidFill>
                  <a:srgbClr val="FFC000"/>
                </a:solidFill>
                <a:latin typeface="Tahoma"/>
                <a:cs typeface="Tahoma"/>
              </a:rPr>
              <a:t>C</a:t>
            </a:r>
            <a:r>
              <a:rPr sz="3150" spc="-10" dirty="0">
                <a:solidFill>
                  <a:srgbClr val="FFC000"/>
                </a:solidFill>
                <a:latin typeface="Tahoma"/>
                <a:cs typeface="Tahoma"/>
              </a:rPr>
              <a:t>o</a:t>
            </a:r>
            <a:r>
              <a:rPr sz="3150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3150" spc="-25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3150" spc="-5" dirty="0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sz="3150" spc="-20" dirty="0">
                <a:solidFill>
                  <a:srgbClr val="FFC000"/>
                </a:solidFill>
                <a:latin typeface="Tahoma"/>
                <a:cs typeface="Tahoma"/>
              </a:rPr>
              <a:t>o</a:t>
            </a:r>
            <a:r>
              <a:rPr sz="3150" spc="-10" dirty="0">
                <a:solidFill>
                  <a:srgbClr val="FFC000"/>
                </a:solidFill>
                <a:latin typeface="Tahoma"/>
                <a:cs typeface="Tahoma"/>
              </a:rPr>
              <a:t>l</a:t>
            </a:r>
            <a:r>
              <a:rPr sz="3150" spc="-3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3150" dirty="0">
                <a:solidFill>
                  <a:srgbClr val="FFC000"/>
                </a:solidFill>
                <a:latin typeface="Tahoma"/>
                <a:cs typeface="Tahoma"/>
              </a:rPr>
              <a:t>h</a:t>
            </a:r>
            <a:r>
              <a:rPr sz="3150" spc="-20" dirty="0">
                <a:solidFill>
                  <a:srgbClr val="FFC000"/>
                </a:solidFill>
                <a:latin typeface="Tahoma"/>
                <a:cs typeface="Tahoma"/>
              </a:rPr>
              <a:t>o</a:t>
            </a:r>
            <a:r>
              <a:rPr sz="3150" spc="-10" dirty="0">
                <a:solidFill>
                  <a:srgbClr val="FFC000"/>
                </a:solidFill>
                <a:latin typeface="Tahoma"/>
                <a:cs typeface="Tahoma"/>
              </a:rPr>
              <a:t>m</a:t>
            </a:r>
            <a:r>
              <a:rPr sz="3150" spc="-20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3150" dirty="0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sz="3150" spc="-1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3150" spc="-30" dirty="0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sz="3150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3150" spc="-1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3150" spc="-15" dirty="0">
                <a:solidFill>
                  <a:srgbClr val="FFC000"/>
                </a:solidFill>
                <a:latin typeface="Tahoma"/>
                <a:cs typeface="Tahoma"/>
              </a:rPr>
              <a:t>C</a:t>
            </a:r>
            <a:r>
              <a:rPr sz="3150" spc="-25" dirty="0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sz="3150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3150" spc="-30" dirty="0">
                <a:solidFill>
                  <a:srgbClr val="FFC000"/>
                </a:solidFill>
                <a:latin typeface="Tahoma"/>
                <a:cs typeface="Tahoma"/>
              </a:rPr>
              <a:t>c</a:t>
            </a:r>
            <a:r>
              <a:rPr sz="3150" spc="-25" dirty="0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sz="3150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3150" spc="-20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3150" spc="-15" dirty="0">
                <a:solidFill>
                  <a:srgbClr val="FFC000"/>
                </a:solidFill>
                <a:latin typeface="Tahoma"/>
                <a:cs typeface="Tahoma"/>
              </a:rPr>
              <a:t>at</a:t>
            </a:r>
            <a:r>
              <a:rPr sz="3150" spc="-10" dirty="0">
                <a:solidFill>
                  <a:srgbClr val="FFC000"/>
                </a:solidFill>
                <a:latin typeface="Tahoma"/>
                <a:cs typeface="Tahoma"/>
              </a:rPr>
              <a:t>i</a:t>
            </a:r>
            <a:endParaRPr sz="3150">
              <a:solidFill>
                <a:prstClr val="black"/>
              </a:solidFill>
              <a:latin typeface="Tahoma"/>
              <a:cs typeface="Tahoma"/>
            </a:endParaRPr>
          </a:p>
          <a:p>
            <a:pPr marL="2000250">
              <a:spcBef>
                <a:spcPts val="670"/>
              </a:spcBef>
            </a:pPr>
            <a:r>
              <a:rPr sz="2100" spc="30" dirty="0">
                <a:solidFill>
                  <a:srgbClr val="FFC000"/>
                </a:solidFill>
                <a:latin typeface="Tahoma"/>
                <a:cs typeface="Tahoma"/>
              </a:rPr>
              <a:t>(e</a:t>
            </a:r>
            <a:r>
              <a:rPr sz="2100" spc="35" dirty="0">
                <a:solidFill>
                  <a:srgbClr val="FFC000"/>
                </a:solidFill>
                <a:latin typeface="Tahoma"/>
                <a:cs typeface="Tahoma"/>
              </a:rPr>
              <a:t>x</a:t>
            </a:r>
            <a:r>
              <a:rPr sz="2100" spc="20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sz="2100" spc="30" dirty="0">
                <a:solidFill>
                  <a:srgbClr val="FFC000"/>
                </a:solidFill>
                <a:latin typeface="Tahoma"/>
                <a:cs typeface="Tahoma"/>
              </a:rPr>
              <a:t>m</a:t>
            </a:r>
            <a:r>
              <a:rPr sz="2100" spc="20" dirty="0">
                <a:solidFill>
                  <a:srgbClr val="FFC000"/>
                </a:solidFill>
                <a:latin typeface="Tahoma"/>
                <a:cs typeface="Tahoma"/>
              </a:rPr>
              <a:t>p</a:t>
            </a:r>
            <a:r>
              <a:rPr sz="2100" spc="10" dirty="0">
                <a:solidFill>
                  <a:srgbClr val="FFC000"/>
                </a:solidFill>
                <a:latin typeface="Tahoma"/>
                <a:cs typeface="Tahoma"/>
              </a:rPr>
              <a:t>l</a:t>
            </a:r>
            <a:r>
              <a:rPr sz="2100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2100" spc="2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100" spc="30" dirty="0">
                <a:solidFill>
                  <a:srgbClr val="FFC000"/>
                </a:solidFill>
                <a:latin typeface="Tahoma"/>
                <a:cs typeface="Tahoma"/>
              </a:rPr>
              <a:t>o</a:t>
            </a:r>
            <a:r>
              <a:rPr sz="2100" dirty="0">
                <a:solidFill>
                  <a:srgbClr val="FFC000"/>
                </a:solidFill>
                <a:latin typeface="Tahoma"/>
                <a:cs typeface="Tahoma"/>
              </a:rPr>
              <a:t>f</a:t>
            </a:r>
            <a:r>
              <a:rPr sz="2100" spc="5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100" spc="30" dirty="0">
                <a:solidFill>
                  <a:srgbClr val="FFC000"/>
                </a:solidFill>
                <a:latin typeface="Tahoma"/>
                <a:cs typeface="Tahoma"/>
              </a:rPr>
              <a:t>rea</a:t>
            </a:r>
            <a:r>
              <a:rPr sz="2100" spc="50" dirty="0">
                <a:solidFill>
                  <a:srgbClr val="FFC000"/>
                </a:solidFill>
                <a:latin typeface="Tahoma"/>
                <a:cs typeface="Tahoma"/>
              </a:rPr>
              <a:t>l</a:t>
            </a:r>
            <a:r>
              <a:rPr sz="2100" spc="25" dirty="0">
                <a:solidFill>
                  <a:srgbClr val="FFC000"/>
                </a:solidFill>
                <a:latin typeface="Tahoma"/>
                <a:cs typeface="Tahoma"/>
              </a:rPr>
              <a:t>-t</a:t>
            </a:r>
            <a:r>
              <a:rPr sz="2100" spc="10" dirty="0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sz="2100" spc="30" dirty="0">
                <a:solidFill>
                  <a:srgbClr val="FFC000"/>
                </a:solidFill>
                <a:latin typeface="Tahoma"/>
                <a:cs typeface="Tahoma"/>
              </a:rPr>
              <a:t>m</a:t>
            </a:r>
            <a:r>
              <a:rPr sz="2100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2100" spc="2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100" spc="35" dirty="0">
                <a:solidFill>
                  <a:srgbClr val="FFC000"/>
                </a:solidFill>
                <a:latin typeface="Tahoma"/>
                <a:cs typeface="Tahoma"/>
              </a:rPr>
              <a:t>d</a:t>
            </a:r>
            <a:r>
              <a:rPr sz="2100" spc="30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sz="2100" spc="35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2100" spc="20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sz="2100" dirty="0">
                <a:solidFill>
                  <a:srgbClr val="FFC000"/>
                </a:solidFill>
                <a:latin typeface="Tahoma"/>
                <a:cs typeface="Tahoma"/>
              </a:rPr>
              <a:t>)</a:t>
            </a:r>
            <a:endParaRPr sz="21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7905" y="2100951"/>
            <a:ext cx="3766820" cy="284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562350" algn="ctr"/>
            <a:r>
              <a:rPr sz="1000" spc="100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0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562350" algn="ctr"/>
            <a:r>
              <a:rPr sz="1000" spc="10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0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7"/>
              </a:spcBef>
            </a:pPr>
            <a:endParaRPr sz="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562350" algn="ctr"/>
            <a:r>
              <a:rPr sz="1000" spc="10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0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"/>
              </a:spcBef>
            </a:pP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534410" algn="ctr"/>
            <a:r>
              <a:rPr sz="1000" spc="55" dirty="0">
                <a:solidFill>
                  <a:prstClr val="black"/>
                </a:solidFill>
                <a:latin typeface="Arial"/>
                <a:cs typeface="Arial"/>
              </a:rPr>
              <a:t>60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2"/>
              </a:spcBef>
            </a:pPr>
            <a:endParaRPr sz="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534410" algn="ctr"/>
            <a:r>
              <a:rPr sz="1000" spc="55" dirty="0">
                <a:solidFill>
                  <a:prstClr val="black"/>
                </a:solidFill>
                <a:latin typeface="Arial"/>
                <a:cs typeface="Arial"/>
              </a:rPr>
              <a:t>50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2"/>
              </a:spcBef>
            </a:pPr>
            <a:endParaRPr sz="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531235" algn="ctr"/>
            <a:r>
              <a:rPr sz="1000" spc="70" dirty="0">
                <a:solidFill>
                  <a:prstClr val="black"/>
                </a:solidFill>
                <a:latin typeface="Arial"/>
                <a:cs typeface="Arial"/>
              </a:rPr>
              <a:t>40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4"/>
              </a:spcBef>
            </a:pPr>
            <a:endParaRPr sz="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534410" algn="ctr"/>
            <a:r>
              <a:rPr sz="1000" spc="55" dirty="0">
                <a:solidFill>
                  <a:prstClr val="black"/>
                </a:solidFill>
                <a:latin typeface="Arial"/>
                <a:cs typeface="Arial"/>
              </a:rPr>
              <a:t>30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534410" algn="ctr"/>
            <a:r>
              <a:rPr sz="1000" spc="55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7"/>
              </a:spcBef>
            </a:pPr>
            <a:endParaRPr sz="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552190" algn="ctr"/>
            <a:r>
              <a:rPr sz="1000" spc="70" dirty="0">
                <a:solidFill>
                  <a:prstClr val="black"/>
                </a:solidFill>
                <a:latin typeface="Arial"/>
                <a:cs typeface="Arial"/>
              </a:rPr>
              <a:t>10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"/>
              </a:spcBef>
            </a:pP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488690" algn="ctr"/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405130"/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1 </a:t>
            </a:r>
            <a:r>
              <a:rPr sz="10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6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7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00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2312" y="3208448"/>
            <a:ext cx="215900" cy="11398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/>
            <a:r>
              <a:rPr sz="1500" b="1" spc="-95" dirty="0">
                <a:solidFill>
                  <a:prstClr val="black"/>
                </a:solidFill>
                <a:latin typeface="Tahoma"/>
                <a:cs typeface="Tahoma"/>
              </a:rPr>
              <a:t>T</a:t>
            </a:r>
            <a:r>
              <a:rPr sz="1500" b="1" spc="-100" dirty="0">
                <a:solidFill>
                  <a:prstClr val="black"/>
                </a:solidFill>
                <a:latin typeface="Tahoma"/>
                <a:cs typeface="Tahoma"/>
              </a:rPr>
              <a:t>em</a:t>
            </a:r>
            <a:r>
              <a:rPr sz="1500" b="1" spc="-95" dirty="0">
                <a:solidFill>
                  <a:prstClr val="black"/>
                </a:solidFill>
                <a:latin typeface="Tahoma"/>
                <a:cs typeface="Tahoma"/>
              </a:rPr>
              <a:t>p</a:t>
            </a:r>
            <a:r>
              <a:rPr sz="1500" b="1" spc="-100" dirty="0">
                <a:solidFill>
                  <a:prstClr val="black"/>
                </a:solidFill>
                <a:latin typeface="Tahoma"/>
                <a:cs typeface="Tahoma"/>
              </a:rPr>
              <a:t>er</a:t>
            </a:r>
            <a:r>
              <a:rPr sz="1500" b="1" spc="-95" dirty="0">
                <a:solidFill>
                  <a:prstClr val="black"/>
                </a:solidFill>
                <a:latin typeface="Tahoma"/>
                <a:cs typeface="Tahoma"/>
              </a:rPr>
              <a:t>a</a:t>
            </a:r>
            <a:r>
              <a:rPr sz="1500" b="1" spc="-110" dirty="0">
                <a:solidFill>
                  <a:prstClr val="black"/>
                </a:solidFill>
                <a:latin typeface="Tahoma"/>
                <a:cs typeface="Tahoma"/>
              </a:rPr>
              <a:t>t</a:t>
            </a:r>
            <a:r>
              <a:rPr sz="1500" b="1" spc="-100" dirty="0">
                <a:solidFill>
                  <a:prstClr val="black"/>
                </a:solidFill>
                <a:latin typeface="Tahoma"/>
                <a:cs typeface="Tahoma"/>
              </a:rPr>
              <a:t>ur</a:t>
            </a:r>
            <a:r>
              <a:rPr sz="1500" b="1"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endParaRPr sz="15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1345" y="2991602"/>
            <a:ext cx="2056764" cy="1383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0320"/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rat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1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 Gre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(Fa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hei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t)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0320">
              <a:spcBef>
                <a:spcPts val="505"/>
              </a:spcBef>
            </a:pP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rat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1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 Gre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spc="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 (Ce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us)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490"/>
              </a:spcBef>
            </a:pP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Mea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atu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Cont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(F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ah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enhei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lnSpc>
                <a:spcPts val="1090"/>
              </a:lnSpc>
              <a:spcBef>
                <a:spcPts val="535"/>
              </a:spcBef>
            </a:pP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Mea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pe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spc="-20" dirty="0">
                <a:solidFill>
                  <a:prstClr val="black"/>
                </a:solidFill>
                <a:latin typeface="Arial"/>
                <a:cs typeface="Arial"/>
              </a:rPr>
              <a:t>atu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Cont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ho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s 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Cel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-25" dirty="0">
                <a:solidFill>
                  <a:prstClr val="black"/>
                </a:solidFill>
                <a:latin typeface="Arial"/>
                <a:cs typeface="Arial"/>
              </a:rPr>
              <a:t>iu</a:t>
            </a:r>
            <a:r>
              <a:rPr sz="10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000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54295" y="5181140"/>
            <a:ext cx="54673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50" spc="-65" dirty="0">
                <a:solidFill>
                  <a:prstClr val="black"/>
                </a:solidFill>
                <a:latin typeface="Tahoma"/>
                <a:cs typeface="Tahoma"/>
              </a:rPr>
              <a:t>H</a:t>
            </a:r>
            <a:r>
              <a:rPr sz="1650" spc="-60" dirty="0">
                <a:solidFill>
                  <a:prstClr val="black"/>
                </a:solidFill>
                <a:latin typeface="Tahoma"/>
                <a:cs typeface="Tahoma"/>
              </a:rPr>
              <a:t>o</a:t>
            </a:r>
            <a:r>
              <a:rPr sz="1650" spc="-65" dirty="0">
                <a:solidFill>
                  <a:prstClr val="black"/>
                </a:solidFill>
                <a:latin typeface="Tahoma"/>
                <a:cs typeface="Tahoma"/>
              </a:rPr>
              <a:t>m</a:t>
            </a:r>
            <a:r>
              <a:rPr sz="1650"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endParaRPr sz="165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82619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82FC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82FC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605" rIns="0" bIns="0" rtlCol="0">
            <a:spAutoFit/>
          </a:bodyPr>
          <a:lstStyle/>
          <a:p>
            <a:pPr marL="3764279">
              <a:lnSpc>
                <a:spcPct val="100000"/>
              </a:lnSpc>
            </a:pPr>
            <a:r>
              <a:rPr sz="3650" spc="-114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3650" spc="-135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3650" spc="-140" dirty="0">
                <a:solidFill>
                  <a:srgbClr val="FFC000"/>
                </a:solidFill>
                <a:latin typeface="Calibri"/>
                <a:cs typeface="Calibri"/>
              </a:rPr>
              <a:t>m</a:t>
            </a:r>
            <a:r>
              <a:rPr sz="3650" spc="-11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sz="3650" spc="-135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3650" spc="-125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3650" spc="-110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650" spc="-125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3650" spc="-110" dirty="0">
                <a:solidFill>
                  <a:srgbClr val="FFC000"/>
                </a:solidFill>
                <a:latin typeface="Calibri"/>
                <a:cs typeface="Calibri"/>
              </a:rPr>
              <a:t>u</a:t>
            </a:r>
            <a:r>
              <a:rPr sz="3650" spc="-125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3650" spc="-20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3650" spc="-19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50" spc="-114" dirty="0">
                <a:solidFill>
                  <a:srgbClr val="FFC000"/>
                </a:solidFill>
                <a:latin typeface="Calibri"/>
                <a:cs typeface="Calibri"/>
              </a:rPr>
              <a:t>V</a:t>
            </a:r>
            <a:r>
              <a:rPr sz="3650" spc="-110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650" spc="-125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3650" spc="-105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3650" spc="-110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650" spc="-125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3650" spc="-105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3650" spc="-114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sz="3650" dirty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endParaRPr sz="36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84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2FA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2FA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2605" rIns="0" bIns="0" rtlCol="0">
            <a:spAutoFit/>
          </a:bodyPr>
          <a:lstStyle/>
          <a:p>
            <a:pPr marL="3371850">
              <a:lnSpc>
                <a:spcPct val="100000"/>
              </a:lnSpc>
            </a:pPr>
            <a:r>
              <a:rPr sz="3650" spc="-85" dirty="0">
                <a:solidFill>
                  <a:srgbClr val="FFC000"/>
                </a:solidFill>
                <a:latin typeface="Calibri"/>
                <a:cs typeface="Calibri"/>
              </a:rPr>
              <a:t>L</a:t>
            </a:r>
            <a:r>
              <a:rPr sz="3650" spc="-110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3650" spc="-85" dirty="0">
                <a:solidFill>
                  <a:srgbClr val="FFC000"/>
                </a:solidFill>
                <a:latin typeface="Calibri"/>
                <a:cs typeface="Calibri"/>
              </a:rPr>
              <a:t>ad</a:t>
            </a:r>
            <a:r>
              <a:rPr sz="3650" dirty="0">
                <a:solidFill>
                  <a:srgbClr val="FFC000"/>
                </a:solidFill>
                <a:latin typeface="Calibri"/>
                <a:cs typeface="Calibri"/>
              </a:rPr>
              <a:t>s</a:t>
            </a:r>
            <a:r>
              <a:rPr sz="3650" spc="-19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50" spc="-100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3650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sz="3650" spc="-17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50" spc="-85" dirty="0">
                <a:solidFill>
                  <a:srgbClr val="FFC000"/>
                </a:solidFill>
                <a:latin typeface="Calibri"/>
                <a:cs typeface="Calibri"/>
              </a:rPr>
              <a:t>hu</a:t>
            </a:r>
            <a:r>
              <a:rPr sz="3650" spc="-114" dirty="0">
                <a:solidFill>
                  <a:srgbClr val="FFC000"/>
                </a:solidFill>
                <a:latin typeface="Calibri"/>
                <a:cs typeface="Calibri"/>
              </a:rPr>
              <a:t>m</a:t>
            </a:r>
            <a:r>
              <a:rPr sz="3650" spc="-85" dirty="0">
                <a:solidFill>
                  <a:srgbClr val="FFC000"/>
                </a:solidFill>
                <a:latin typeface="Calibri"/>
                <a:cs typeface="Calibri"/>
              </a:rPr>
              <a:t>idi</a:t>
            </a:r>
            <a:r>
              <a:rPr sz="3650" spc="-100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3650" spc="-20" dirty="0">
                <a:solidFill>
                  <a:srgbClr val="FFC000"/>
                </a:solidFill>
                <a:latin typeface="Calibri"/>
                <a:cs typeface="Calibri"/>
              </a:rPr>
              <a:t>y</a:t>
            </a:r>
            <a:r>
              <a:rPr sz="3650" spc="-2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50" spc="-110" dirty="0">
                <a:solidFill>
                  <a:srgbClr val="FFC000"/>
                </a:solidFill>
                <a:latin typeface="Calibri"/>
                <a:cs typeface="Calibri"/>
              </a:rPr>
              <a:t>v</a:t>
            </a:r>
            <a:r>
              <a:rPr sz="3650" spc="-85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3650" spc="-105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3650" spc="-85" dirty="0">
                <a:solidFill>
                  <a:srgbClr val="FFC000"/>
                </a:solidFill>
                <a:latin typeface="Calibri"/>
                <a:cs typeface="Calibri"/>
              </a:rPr>
              <a:t>ia</a:t>
            </a:r>
            <a:r>
              <a:rPr sz="3650" spc="-100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3650" spc="-85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3650" spc="-90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sz="3650" dirty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endParaRPr sz="36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367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431A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431A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7790" cy="487680"/>
          </a:xfrm>
          <a:custGeom>
            <a:avLst/>
            <a:gdLst/>
            <a:ahLst/>
            <a:cxnLst/>
            <a:rect l="l" t="t" r="r" b="b"/>
            <a:pathLst>
              <a:path w="97790" h="487680">
                <a:moveTo>
                  <a:pt x="0" y="487679"/>
                </a:moveTo>
                <a:lnTo>
                  <a:pt x="97790" y="487679"/>
                </a:lnTo>
                <a:lnTo>
                  <a:pt x="97790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6163" y="2511864"/>
            <a:ext cx="5542280" cy="50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750" b="1" spc="-155"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sz="3750" b="1" spc="-160" dirty="0">
                <a:solidFill>
                  <a:srgbClr val="FFC000"/>
                </a:solidFill>
                <a:latin typeface="Arial"/>
                <a:cs typeface="Arial"/>
              </a:rPr>
              <a:t>old</a:t>
            </a:r>
            <a:r>
              <a:rPr sz="3750" b="1" dirty="0">
                <a:solidFill>
                  <a:srgbClr val="FFC000"/>
                </a:solidFill>
                <a:latin typeface="Arial"/>
                <a:cs typeface="Arial"/>
              </a:rPr>
              <a:t>,</a:t>
            </a:r>
            <a:r>
              <a:rPr sz="3750" b="1" spc="-3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750" b="1" spc="-15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3750" b="1" spc="-160" dirty="0">
                <a:solidFill>
                  <a:srgbClr val="FFC000"/>
                </a:solidFill>
                <a:latin typeface="Arial"/>
                <a:cs typeface="Arial"/>
              </a:rPr>
              <a:t>lle</a:t>
            </a:r>
            <a:r>
              <a:rPr sz="3750" b="1" spc="-155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3750" b="1" spc="-160" dirty="0">
                <a:solidFill>
                  <a:srgbClr val="FFC000"/>
                </a:solidFill>
                <a:latin typeface="Arial"/>
                <a:cs typeface="Arial"/>
              </a:rPr>
              <a:t>gy</a:t>
            </a:r>
            <a:r>
              <a:rPr sz="3750" b="1" dirty="0">
                <a:solidFill>
                  <a:srgbClr val="FFC000"/>
                </a:solidFill>
                <a:latin typeface="Arial"/>
                <a:cs typeface="Arial"/>
              </a:rPr>
              <a:t>,</a:t>
            </a:r>
            <a:r>
              <a:rPr sz="3750" b="1" spc="-2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750" b="1" spc="-160" dirty="0">
                <a:solidFill>
                  <a:srgbClr val="FFC000"/>
                </a:solidFill>
                <a:latin typeface="Arial"/>
                <a:cs typeface="Arial"/>
              </a:rPr>
              <a:t>an</a:t>
            </a:r>
            <a:r>
              <a:rPr sz="3750" b="1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3750" b="1" spc="-30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750" b="1" spc="-15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3750" b="1" spc="-160" dirty="0">
                <a:solidFill>
                  <a:srgbClr val="FFC000"/>
                </a:solidFill>
                <a:latin typeface="Arial"/>
                <a:cs typeface="Arial"/>
              </a:rPr>
              <a:t>sthm</a:t>
            </a:r>
            <a:r>
              <a:rPr sz="3750" b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37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0213" y="4936571"/>
            <a:ext cx="4201160" cy="89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algn="ctr"/>
            <a:r>
              <a:rPr sz="1900" b="1" spc="-95" dirty="0">
                <a:solidFill>
                  <a:srgbClr val="FFFFFF"/>
                </a:solidFill>
                <a:latin typeface="Arial"/>
                <a:cs typeface="Arial"/>
              </a:rPr>
              <a:t>Ging</a:t>
            </a:r>
            <a:r>
              <a:rPr sz="1900" b="1" spc="-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9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9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9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0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00" b="1" spc="-9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900" b="1" spc="-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900" b="1" spc="-5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900" b="1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9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b="1" spc="-10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900" b="1" spc="-1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900" b="1" spc="-1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9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650"/>
              </a:spcBef>
            </a:pP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ealth 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Scientist</a:t>
            </a:r>
            <a:endParaRPr sz="150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spcBef>
                <a:spcPts val="695"/>
              </a:spcBef>
            </a:pP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r 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Pollut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rato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 H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ealth 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Branch</a:t>
            </a:r>
            <a:endParaRPr sz="15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55263" y="6324319"/>
            <a:ext cx="285940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850" b="1" spc="5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850" b="1" spc="-5" dirty="0">
                <a:solidFill>
                  <a:srgbClr val="FFFFFF"/>
                </a:solidFill>
                <a:latin typeface="Tahoma"/>
                <a:cs typeface="Tahoma"/>
              </a:rPr>
              <a:t>ion</a:t>
            </a:r>
            <a:r>
              <a:rPr sz="850" b="1" spc="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850" b="1" spc="-5" dirty="0">
                <a:solidFill>
                  <a:srgbClr val="FFFFFF"/>
                </a:solidFill>
                <a:latin typeface="Tahoma"/>
                <a:cs typeface="Tahoma"/>
              </a:rPr>
              <a:t> Ce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850" b="1" spc="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sz="8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-5" dirty="0">
                <a:solidFill>
                  <a:srgbClr val="FFFFFF"/>
                </a:solidFill>
                <a:latin typeface="Tahoma"/>
                <a:cs typeface="Tahoma"/>
              </a:rPr>
              <a:t>fo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ro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me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850" b="1" spc="5" dirty="0">
                <a:solidFill>
                  <a:srgbClr val="FFFFFF"/>
                </a:solidFill>
                <a:latin typeface="Tahoma"/>
                <a:cs typeface="Tahoma"/>
              </a:rPr>
              <a:t>ta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8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-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ea</a:t>
            </a:r>
            <a:r>
              <a:rPr sz="850" b="1" spc="-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850" b="1" spc="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endParaRPr sz="85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375"/>
              </a:spcBef>
            </a:pPr>
            <a:r>
              <a:rPr sz="850" b="1" spc="-1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850" b="1" spc="-1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850" b="1" spc="-1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8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-1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85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850" b="1" spc="-1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850" b="1" spc="-15" dirty="0">
                <a:solidFill>
                  <a:srgbClr val="FFFFFF"/>
                </a:solidFill>
                <a:latin typeface="Tahoma"/>
                <a:cs typeface="Tahoma"/>
              </a:rPr>
              <a:t>ro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850" b="1" spc="-1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ta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85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850" b="1" spc="-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 He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85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850" b="1" spc="-15" dirty="0">
                <a:solidFill>
                  <a:srgbClr val="FFFFFF"/>
                </a:solidFill>
                <a:latin typeface="Tahoma"/>
                <a:cs typeface="Tahoma"/>
              </a:rPr>
              <a:t>ff</a:t>
            </a:r>
            <a:r>
              <a:rPr sz="850" b="1" spc="-20" dirty="0">
                <a:solidFill>
                  <a:srgbClr val="FFFFFF"/>
                </a:solidFill>
                <a:latin typeface="Tahoma"/>
                <a:cs typeface="Tahoma"/>
              </a:rPr>
              <a:t>ec</a:t>
            </a:r>
            <a:r>
              <a:rPr sz="850" b="1" spc="-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850" b="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85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41400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2FA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2FA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3009" rIns="0" bIns="0" rtlCol="0">
            <a:spAutoFit/>
          </a:bodyPr>
          <a:lstStyle/>
          <a:p>
            <a:pPr marL="3810000">
              <a:lnSpc>
                <a:spcPct val="100000"/>
              </a:lnSpc>
            </a:pPr>
            <a:r>
              <a:rPr sz="3600" spc="-90" dirty="0">
                <a:solidFill>
                  <a:srgbClr val="FFC000"/>
                </a:solidFill>
                <a:latin typeface="Calibri"/>
                <a:cs typeface="Calibri"/>
              </a:rPr>
              <a:t>L</a:t>
            </a:r>
            <a:r>
              <a:rPr sz="3600" spc="-110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3600" spc="-85" dirty="0">
                <a:solidFill>
                  <a:srgbClr val="FFC000"/>
                </a:solidFill>
                <a:latin typeface="Calibri"/>
                <a:cs typeface="Calibri"/>
              </a:rPr>
              <a:t>ad</a:t>
            </a:r>
            <a:r>
              <a:rPr sz="3600" dirty="0">
                <a:solidFill>
                  <a:srgbClr val="FFC000"/>
                </a:solidFill>
                <a:latin typeface="Calibri"/>
                <a:cs typeface="Calibri"/>
              </a:rPr>
              <a:t>s</a:t>
            </a:r>
            <a:r>
              <a:rPr sz="3600" spc="-18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spc="-90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sz="3600" spc="-17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spc="-85" dirty="0">
                <a:solidFill>
                  <a:srgbClr val="FFC000"/>
                </a:solidFill>
                <a:latin typeface="Calibri"/>
                <a:cs typeface="Calibri"/>
              </a:rPr>
              <a:t>m</a:t>
            </a:r>
            <a:r>
              <a:rPr sz="3600" spc="-90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sz="3600" spc="-85" dirty="0">
                <a:solidFill>
                  <a:srgbClr val="FFC000"/>
                </a:solidFill>
                <a:latin typeface="Calibri"/>
                <a:cs typeface="Calibri"/>
              </a:rPr>
              <a:t>l</a:t>
            </a:r>
            <a:r>
              <a:rPr sz="3600" dirty="0">
                <a:solidFill>
                  <a:srgbClr val="FFC000"/>
                </a:solidFill>
                <a:latin typeface="Calibri"/>
                <a:cs typeface="Calibri"/>
              </a:rPr>
              <a:t>d</a:t>
            </a:r>
            <a:r>
              <a:rPr sz="3600" spc="-18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spc="-90" dirty="0">
                <a:solidFill>
                  <a:srgbClr val="FFC000"/>
                </a:solidFill>
                <a:latin typeface="Calibri"/>
                <a:cs typeface="Calibri"/>
              </a:rPr>
              <a:t>g</a:t>
            </a:r>
            <a:r>
              <a:rPr sz="3600" spc="-100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3600" spc="-90" dirty="0">
                <a:solidFill>
                  <a:srgbClr val="FFC000"/>
                </a:solidFill>
                <a:latin typeface="Calibri"/>
                <a:cs typeface="Calibri"/>
              </a:rPr>
              <a:t>owt</a:t>
            </a:r>
            <a:r>
              <a:rPr sz="3600" dirty="0">
                <a:solidFill>
                  <a:srgbClr val="FFC000"/>
                </a:solidFill>
                <a:latin typeface="Calibri"/>
                <a:cs typeface="Calibri"/>
              </a:rPr>
              <a:t>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5485" y="2187237"/>
            <a:ext cx="122682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100" spc="-50" dirty="0">
                <a:solidFill>
                  <a:srgbClr val="FFFFFF"/>
                </a:solidFill>
                <a:latin typeface="Tahoma"/>
                <a:cs typeface="Tahoma"/>
              </a:rPr>
              <a:t>Mu</a:t>
            </a:r>
            <a:r>
              <a:rPr sz="2100" spc="-4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100" spc="-5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100" spc="-4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100" spc="-55" dirty="0">
                <a:solidFill>
                  <a:srgbClr val="FFFFFF"/>
                </a:solidFill>
                <a:latin typeface="Tahoma"/>
                <a:cs typeface="Tahoma"/>
              </a:rPr>
              <a:t>oo</a:t>
            </a:r>
            <a:r>
              <a:rPr sz="2100" spc="-2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endParaRPr sz="21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57344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2FA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2FA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867" rIns="0" bIns="0" rtlCol="0">
            <a:spAutoFit/>
          </a:bodyPr>
          <a:lstStyle/>
          <a:p>
            <a:pPr marL="4147820">
              <a:lnSpc>
                <a:spcPct val="100000"/>
              </a:lnSpc>
            </a:pPr>
            <a:r>
              <a:rPr sz="3150" spc="60" dirty="0">
                <a:solidFill>
                  <a:srgbClr val="FFC100"/>
                </a:solidFill>
                <a:latin typeface="Tahoma"/>
                <a:cs typeface="Tahoma"/>
              </a:rPr>
              <a:t>A</a:t>
            </a:r>
            <a:r>
              <a:rPr sz="3150" spc="50" dirty="0">
                <a:solidFill>
                  <a:srgbClr val="FFC100"/>
                </a:solidFill>
                <a:latin typeface="Tahoma"/>
                <a:cs typeface="Tahoma"/>
              </a:rPr>
              <a:t>c</a:t>
            </a:r>
            <a:r>
              <a:rPr sz="3150" spc="55" dirty="0">
                <a:solidFill>
                  <a:srgbClr val="FFC100"/>
                </a:solidFill>
                <a:latin typeface="Tahoma"/>
                <a:cs typeface="Tahoma"/>
              </a:rPr>
              <a:t>k</a:t>
            </a:r>
            <a:r>
              <a:rPr sz="3150" spc="60" dirty="0">
                <a:solidFill>
                  <a:srgbClr val="FFC100"/>
                </a:solidFill>
                <a:latin typeface="Tahoma"/>
                <a:cs typeface="Tahoma"/>
              </a:rPr>
              <a:t>no</a:t>
            </a:r>
            <a:r>
              <a:rPr sz="3150" spc="40" dirty="0">
                <a:solidFill>
                  <a:srgbClr val="FFC100"/>
                </a:solidFill>
                <a:latin typeface="Tahoma"/>
                <a:cs typeface="Tahoma"/>
              </a:rPr>
              <a:t>w</a:t>
            </a:r>
            <a:r>
              <a:rPr sz="3150" spc="45" dirty="0">
                <a:solidFill>
                  <a:srgbClr val="FFC100"/>
                </a:solidFill>
                <a:latin typeface="Tahoma"/>
                <a:cs typeface="Tahoma"/>
              </a:rPr>
              <a:t>l</a:t>
            </a:r>
            <a:r>
              <a:rPr sz="3150" spc="50" dirty="0">
                <a:solidFill>
                  <a:srgbClr val="FFC100"/>
                </a:solidFill>
                <a:latin typeface="Tahoma"/>
                <a:cs typeface="Tahoma"/>
              </a:rPr>
              <a:t>ed</a:t>
            </a:r>
            <a:r>
              <a:rPr sz="3150" spc="40" dirty="0">
                <a:solidFill>
                  <a:srgbClr val="FFC100"/>
                </a:solidFill>
                <a:latin typeface="Tahoma"/>
                <a:cs typeface="Tahoma"/>
              </a:rPr>
              <a:t>g</a:t>
            </a:r>
            <a:r>
              <a:rPr sz="3150" spc="55" dirty="0">
                <a:solidFill>
                  <a:srgbClr val="FFC100"/>
                </a:solidFill>
                <a:latin typeface="Tahoma"/>
                <a:cs typeface="Tahoma"/>
              </a:rPr>
              <a:t>m</a:t>
            </a:r>
            <a:r>
              <a:rPr sz="3150" spc="50" dirty="0">
                <a:solidFill>
                  <a:srgbClr val="FFC100"/>
                </a:solidFill>
                <a:latin typeface="Tahoma"/>
                <a:cs typeface="Tahoma"/>
              </a:rPr>
              <a:t>e</a:t>
            </a:r>
            <a:r>
              <a:rPr sz="3150" spc="45" dirty="0">
                <a:solidFill>
                  <a:srgbClr val="FFC100"/>
                </a:solidFill>
                <a:latin typeface="Tahoma"/>
                <a:cs typeface="Tahoma"/>
              </a:rPr>
              <a:t>nt</a:t>
            </a:r>
            <a:r>
              <a:rPr sz="3150" dirty="0">
                <a:solidFill>
                  <a:srgbClr val="FFC100"/>
                </a:solidFill>
                <a:latin typeface="Tahoma"/>
                <a:cs typeface="Tahoma"/>
              </a:rPr>
              <a:t>s</a:t>
            </a:r>
            <a:endParaRPr sz="31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6166" y="1348206"/>
            <a:ext cx="3156585" cy="810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3535"/>
            <a:r>
              <a:rPr sz="265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65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50" dirty="0">
                <a:solidFill>
                  <a:srgbClr val="FFFFFF"/>
                </a:solidFill>
                <a:latin typeface="Tahoma"/>
                <a:cs typeface="Tahoma"/>
              </a:rPr>
              <a:t>Envi</a:t>
            </a:r>
            <a:r>
              <a:rPr sz="2650" spc="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650" dirty="0">
                <a:solidFill>
                  <a:srgbClr val="FFFFFF"/>
                </a:solidFill>
                <a:latin typeface="Tahoma"/>
                <a:cs typeface="Tahoma"/>
              </a:rPr>
              <a:t>onment</a:t>
            </a:r>
            <a:r>
              <a:rPr sz="2650" spc="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650" spc="-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endParaRPr sz="265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350"/>
              </a:spcBef>
            </a:pPr>
            <a:r>
              <a:rPr sz="265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650" spc="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650" dirty="0">
                <a:solidFill>
                  <a:srgbClr val="FFFFFF"/>
                </a:solidFill>
                <a:latin typeface="Tahoma"/>
                <a:cs typeface="Tahoma"/>
              </a:rPr>
              <a:t>lergens</a:t>
            </a:r>
            <a:r>
              <a:rPr sz="26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50" dirty="0">
                <a:solidFill>
                  <a:srgbClr val="FFFFFF"/>
                </a:solidFill>
                <a:latin typeface="Tahoma"/>
                <a:cs typeface="Tahoma"/>
              </a:rPr>
              <a:t>Workgroup</a:t>
            </a:r>
            <a:endParaRPr sz="265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3588" y="2677769"/>
            <a:ext cx="2598420" cy="359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347345" algn="ctr">
              <a:lnSpc>
                <a:spcPct val="110100"/>
              </a:lnSpc>
            </a:pPr>
            <a:r>
              <a:rPr sz="1750" dirty="0">
                <a:solidFill>
                  <a:srgbClr val="FFC100"/>
                </a:solidFill>
                <a:latin typeface="Tahoma"/>
                <a:cs typeface="Tahoma"/>
              </a:rPr>
              <a:t>Jay</a:t>
            </a:r>
            <a:r>
              <a:rPr sz="1750" spc="-20" dirty="0">
                <a:solidFill>
                  <a:srgbClr val="FFC100"/>
                </a:solidFill>
                <a:latin typeface="Tahoma"/>
                <a:cs typeface="Tahoma"/>
              </a:rPr>
              <a:t> </a:t>
            </a:r>
            <a:r>
              <a:rPr sz="1750" spc="-10" dirty="0">
                <a:solidFill>
                  <a:srgbClr val="FFC100"/>
                </a:solidFill>
                <a:latin typeface="Tahoma"/>
                <a:cs typeface="Tahoma"/>
              </a:rPr>
              <a:t>P</a:t>
            </a:r>
            <a:r>
              <a:rPr sz="1750" dirty="0">
                <a:solidFill>
                  <a:srgbClr val="FFC100"/>
                </a:solidFill>
                <a:latin typeface="Tahoma"/>
                <a:cs typeface="Tahoma"/>
              </a:rPr>
              <a:t>ortnoy</a:t>
            </a:r>
            <a:r>
              <a:rPr sz="1750" spc="-5" dirty="0">
                <a:solidFill>
                  <a:srgbClr val="FFC100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FFC100"/>
                </a:solidFill>
                <a:latin typeface="Tahoma"/>
                <a:cs typeface="Tahoma"/>
              </a:rPr>
              <a:t>(</a:t>
            </a:r>
            <a:r>
              <a:rPr sz="1750" spc="5" dirty="0">
                <a:solidFill>
                  <a:srgbClr val="FFC100"/>
                </a:solidFill>
                <a:latin typeface="Tahoma"/>
                <a:cs typeface="Tahoma"/>
              </a:rPr>
              <a:t>C</a:t>
            </a:r>
            <a:r>
              <a:rPr sz="1750" spc="-5" dirty="0">
                <a:solidFill>
                  <a:srgbClr val="FFC100"/>
                </a:solidFill>
                <a:latin typeface="Tahoma"/>
                <a:cs typeface="Tahoma"/>
              </a:rPr>
              <a:t>h</a:t>
            </a:r>
            <a:r>
              <a:rPr sz="1750" dirty="0">
                <a:solidFill>
                  <a:srgbClr val="FFC100"/>
                </a:solidFill>
                <a:latin typeface="Tahoma"/>
                <a:cs typeface="Tahoma"/>
              </a:rPr>
              <a:t>air) 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Charles</a:t>
            </a:r>
            <a:r>
              <a:rPr sz="1650" spc="-35" dirty="0">
                <a:solidFill>
                  <a:srgbClr val="FFC100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B</a:t>
            </a:r>
            <a:r>
              <a:rPr sz="1650" spc="-10" dirty="0">
                <a:solidFill>
                  <a:srgbClr val="FFC100"/>
                </a:solidFill>
                <a:latin typeface="Tahoma"/>
                <a:cs typeface="Tahoma"/>
              </a:rPr>
              <a:t>a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rn</a:t>
            </a:r>
            <a:r>
              <a:rPr sz="1650" spc="5" dirty="0">
                <a:solidFill>
                  <a:srgbClr val="FFC100"/>
                </a:solidFill>
                <a:latin typeface="Tahoma"/>
                <a:cs typeface="Tahoma"/>
              </a:rPr>
              <a:t>e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s 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Sach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in</a:t>
            </a:r>
            <a:r>
              <a:rPr sz="1650" spc="-15" dirty="0">
                <a:solidFill>
                  <a:srgbClr val="FFC100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B</a:t>
            </a:r>
            <a:r>
              <a:rPr sz="1650" spc="-10" dirty="0">
                <a:solidFill>
                  <a:srgbClr val="FFC100"/>
                </a:solidFill>
                <a:latin typeface="Tahoma"/>
                <a:cs typeface="Tahoma"/>
              </a:rPr>
              <a:t>a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xi</a:t>
            </a:r>
            <a:endParaRPr sz="1650">
              <a:solidFill>
                <a:prstClr val="black"/>
              </a:solidFill>
              <a:latin typeface="Tahoma"/>
              <a:cs typeface="Tahoma"/>
            </a:endParaRPr>
          </a:p>
          <a:p>
            <a:pPr marL="614045" marR="605790" indent="92710" algn="just">
              <a:lnSpc>
                <a:spcPct val="111100"/>
              </a:lnSpc>
              <a:spcBef>
                <a:spcPts val="5"/>
              </a:spcBef>
            </a:pP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Ging</a:t>
            </a:r>
            <a:r>
              <a:rPr sz="1650" spc="5" dirty="0">
                <a:solidFill>
                  <a:srgbClr val="FFC100"/>
                </a:solidFill>
                <a:latin typeface="Tahoma"/>
                <a:cs typeface="Tahoma"/>
              </a:rPr>
              <a:t>e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r</a:t>
            </a:r>
            <a:r>
              <a:rPr sz="1650" spc="-25" dirty="0">
                <a:solidFill>
                  <a:srgbClr val="FFC100"/>
                </a:solidFill>
                <a:latin typeface="Tahoma"/>
                <a:cs typeface="Tahoma"/>
              </a:rPr>
              <a:t> 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Chew Carl</a:t>
            </a:r>
            <a:r>
              <a:rPr sz="1650" spc="-25" dirty="0">
                <a:solidFill>
                  <a:srgbClr val="FFC100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Gr</a:t>
            </a:r>
            <a:r>
              <a:rPr sz="1650" spc="5" dirty="0">
                <a:solidFill>
                  <a:srgbClr val="FFC100"/>
                </a:solidFill>
                <a:latin typeface="Tahoma"/>
                <a:cs typeface="Tahoma"/>
              </a:rPr>
              <a:t>i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mes 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E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l</a:t>
            </a:r>
            <a:r>
              <a:rPr sz="1650" spc="5" dirty="0">
                <a:solidFill>
                  <a:srgbClr val="FFC100"/>
                </a:solidFill>
                <a:latin typeface="Tahoma"/>
                <a:cs typeface="Tahoma"/>
              </a:rPr>
              <a:t>l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io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t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t</a:t>
            </a:r>
            <a:r>
              <a:rPr sz="1650" spc="-40" dirty="0">
                <a:solidFill>
                  <a:srgbClr val="FFC100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Horn</a:t>
            </a:r>
            <a:r>
              <a:rPr sz="1650" spc="5" dirty="0">
                <a:solidFill>
                  <a:srgbClr val="FFC100"/>
                </a:solidFill>
                <a:latin typeface="Tahoma"/>
                <a:cs typeface="Tahoma"/>
              </a:rPr>
              <a:t>e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r Kevin</a:t>
            </a:r>
            <a:r>
              <a:rPr sz="1650" spc="-20" dirty="0">
                <a:solidFill>
                  <a:srgbClr val="FFC100"/>
                </a:solidFill>
                <a:latin typeface="Tahoma"/>
                <a:cs typeface="Tahoma"/>
              </a:rPr>
              <a:t> 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Kenn</a:t>
            </a:r>
            <a:r>
              <a:rPr sz="1650" spc="5" dirty="0">
                <a:solidFill>
                  <a:srgbClr val="FFC100"/>
                </a:solidFill>
                <a:latin typeface="Tahoma"/>
                <a:cs typeface="Tahoma"/>
              </a:rPr>
              <a:t>e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dy</a:t>
            </a:r>
            <a:endParaRPr sz="165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spcBef>
                <a:spcPts val="215"/>
              </a:spcBef>
            </a:pP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D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é</a:t>
            </a:r>
            <a:r>
              <a:rPr sz="1650" spc="5" dirty="0">
                <a:solidFill>
                  <a:srgbClr val="FFC100"/>
                </a:solidFill>
                <a:latin typeface="Tahoma"/>
                <a:cs typeface="Tahoma"/>
              </a:rPr>
              <a:t>s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i</a:t>
            </a:r>
            <a:r>
              <a:rPr sz="1650" spc="5" dirty="0">
                <a:solidFill>
                  <a:srgbClr val="FFC100"/>
                </a:solidFill>
                <a:latin typeface="Tahoma"/>
                <a:cs typeface="Tahoma"/>
              </a:rPr>
              <a:t>r</a:t>
            </a:r>
            <a:r>
              <a:rPr sz="1650" spc="-10" dirty="0">
                <a:solidFill>
                  <a:srgbClr val="FFC100"/>
                </a:solidFill>
                <a:latin typeface="Tahoma"/>
                <a:cs typeface="Tahoma"/>
              </a:rPr>
              <a:t>é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e</a:t>
            </a:r>
            <a:r>
              <a:rPr sz="1650" spc="-45" dirty="0">
                <a:solidFill>
                  <a:srgbClr val="FFC100"/>
                </a:solidFill>
                <a:latin typeface="Tahoma"/>
                <a:cs typeface="Tahoma"/>
              </a:rPr>
              <a:t> 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Laren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a</a:t>
            </a:r>
            <a:r>
              <a:rPr sz="1650" spc="10" dirty="0">
                <a:solidFill>
                  <a:srgbClr val="FFC100"/>
                </a:solidFill>
                <a:latin typeface="Tahoma"/>
                <a:cs typeface="Tahoma"/>
              </a:rPr>
              <a:t>s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-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L</a:t>
            </a:r>
            <a:r>
              <a:rPr sz="1650" spc="5" dirty="0">
                <a:solidFill>
                  <a:srgbClr val="FFC100"/>
                </a:solidFill>
                <a:latin typeface="Tahoma"/>
                <a:cs typeface="Tahoma"/>
              </a:rPr>
              <a:t>i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nn</a:t>
            </a:r>
            <a:r>
              <a:rPr sz="1650" spc="-10" dirty="0">
                <a:solidFill>
                  <a:srgbClr val="FFC100"/>
                </a:solidFill>
                <a:latin typeface="Tahoma"/>
                <a:cs typeface="Tahoma"/>
              </a:rPr>
              <a:t>e</a:t>
            </a:r>
            <a:r>
              <a:rPr sz="1650" spc="-15" dirty="0">
                <a:solidFill>
                  <a:srgbClr val="FFC100"/>
                </a:solidFill>
                <a:latin typeface="Tahoma"/>
                <a:cs typeface="Tahoma"/>
              </a:rPr>
              <a:t>m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a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nn</a:t>
            </a:r>
            <a:endParaRPr sz="1650">
              <a:solidFill>
                <a:prstClr val="black"/>
              </a:solidFill>
              <a:latin typeface="Tahoma"/>
              <a:cs typeface="Tahoma"/>
            </a:endParaRPr>
          </a:p>
          <a:p>
            <a:pPr algn="ctr">
              <a:spcBef>
                <a:spcPts val="215"/>
              </a:spcBef>
            </a:pPr>
            <a:r>
              <a:rPr sz="1650" spc="-10" dirty="0">
                <a:solidFill>
                  <a:srgbClr val="FFC100"/>
                </a:solidFill>
                <a:latin typeface="Tahoma"/>
                <a:cs typeface="Tahoma"/>
              </a:rPr>
              <a:t>E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st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el</a:t>
            </a:r>
            <a:r>
              <a:rPr sz="1650" spc="5" dirty="0">
                <a:solidFill>
                  <a:srgbClr val="FFC100"/>
                </a:solidFill>
                <a:latin typeface="Tahoma"/>
                <a:cs typeface="Tahoma"/>
              </a:rPr>
              <a:t>l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e</a:t>
            </a:r>
            <a:r>
              <a:rPr sz="1650" spc="-60" dirty="0">
                <a:solidFill>
                  <a:srgbClr val="FFC100"/>
                </a:solidFill>
                <a:latin typeface="Tahoma"/>
                <a:cs typeface="Tahoma"/>
              </a:rPr>
              <a:t> 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Leve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tin</a:t>
            </a:r>
            <a:endParaRPr sz="1650">
              <a:solidFill>
                <a:prstClr val="black"/>
              </a:solidFill>
              <a:latin typeface="Tahoma"/>
              <a:cs typeface="Tahoma"/>
            </a:endParaRPr>
          </a:p>
          <a:p>
            <a:pPr marL="352425" marR="346075" indent="406400">
              <a:lnSpc>
                <a:spcPct val="110900"/>
              </a:lnSpc>
              <a:spcBef>
                <a:spcPts val="10"/>
              </a:spcBef>
            </a:pP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D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a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v</a:t>
            </a:r>
            <a:r>
              <a:rPr sz="1650" spc="5" dirty="0">
                <a:solidFill>
                  <a:srgbClr val="FFC100"/>
                </a:solidFill>
                <a:latin typeface="Tahoma"/>
                <a:cs typeface="Tahoma"/>
              </a:rPr>
              <a:t>i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d</a:t>
            </a:r>
            <a:r>
              <a:rPr sz="1650" spc="-30" dirty="0">
                <a:solidFill>
                  <a:srgbClr val="FFC100"/>
                </a:solidFill>
                <a:latin typeface="Tahoma"/>
                <a:cs typeface="Tahoma"/>
              </a:rPr>
              <a:t> 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Mil</a:t>
            </a:r>
            <a:r>
              <a:rPr sz="1650" spc="5" dirty="0">
                <a:solidFill>
                  <a:srgbClr val="FFC100"/>
                </a:solidFill>
                <a:latin typeface="Tahoma"/>
                <a:cs typeface="Tahoma"/>
              </a:rPr>
              <a:t>l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er Wa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nda</a:t>
            </a:r>
            <a:r>
              <a:rPr sz="1650" spc="-10" dirty="0">
                <a:solidFill>
                  <a:srgbClr val="FFC100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Phipat</a:t>
            </a:r>
            <a:r>
              <a:rPr sz="1650" spc="-10" dirty="0">
                <a:solidFill>
                  <a:srgbClr val="FFC100"/>
                </a:solidFill>
                <a:latin typeface="Tahoma"/>
                <a:cs typeface="Tahoma"/>
              </a:rPr>
              <a:t>a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n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a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kul</a:t>
            </a:r>
            <a:endParaRPr sz="1650">
              <a:solidFill>
                <a:prstClr val="black"/>
              </a:solidFill>
              <a:latin typeface="Tahoma"/>
              <a:cs typeface="Tahoma"/>
            </a:endParaRPr>
          </a:p>
          <a:p>
            <a:pPr marL="626745" marR="618490" indent="635" algn="ctr">
              <a:lnSpc>
                <a:spcPts val="2210"/>
              </a:lnSpc>
              <a:spcBef>
                <a:spcPts val="95"/>
              </a:spcBef>
            </a:pPr>
            <a:r>
              <a:rPr sz="1650" spc="-10" dirty="0">
                <a:solidFill>
                  <a:srgbClr val="FFC100"/>
                </a:solidFill>
                <a:latin typeface="Tahoma"/>
                <a:cs typeface="Tahoma"/>
              </a:rPr>
              <a:t>J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a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mes</a:t>
            </a:r>
            <a:r>
              <a:rPr sz="1650" spc="-25" dirty="0">
                <a:solidFill>
                  <a:srgbClr val="FFC100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S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cott 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Bro</a:t>
            </a:r>
            <a:r>
              <a:rPr sz="1650" spc="5" dirty="0">
                <a:solidFill>
                  <a:srgbClr val="FFC100"/>
                </a:solidFill>
                <a:latin typeface="Tahoma"/>
                <a:cs typeface="Tahoma"/>
              </a:rPr>
              <a:t>c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k</a:t>
            </a:r>
            <a:r>
              <a:rPr sz="1650" spc="-10" dirty="0">
                <a:solidFill>
                  <a:srgbClr val="FFC100"/>
                </a:solidFill>
                <a:latin typeface="Tahoma"/>
                <a:cs typeface="Tahoma"/>
              </a:rPr>
              <a:t> 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W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i</a:t>
            </a:r>
            <a:r>
              <a:rPr sz="1650" spc="5" dirty="0">
                <a:solidFill>
                  <a:srgbClr val="FFC100"/>
                </a:solidFill>
                <a:latin typeface="Tahoma"/>
                <a:cs typeface="Tahoma"/>
              </a:rPr>
              <a:t>l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l</a:t>
            </a:r>
            <a:r>
              <a:rPr sz="1650" spc="5" dirty="0">
                <a:solidFill>
                  <a:srgbClr val="FFC100"/>
                </a:solidFill>
                <a:latin typeface="Tahoma"/>
                <a:cs typeface="Tahoma"/>
              </a:rPr>
              <a:t>i</a:t>
            </a:r>
            <a:r>
              <a:rPr sz="1650" spc="-5" dirty="0">
                <a:solidFill>
                  <a:srgbClr val="FFC100"/>
                </a:solidFill>
                <a:latin typeface="Tahoma"/>
                <a:cs typeface="Tahoma"/>
              </a:rPr>
              <a:t>a</a:t>
            </a:r>
            <a:r>
              <a:rPr sz="1650" dirty="0">
                <a:solidFill>
                  <a:srgbClr val="FFC100"/>
                </a:solidFill>
                <a:latin typeface="Tahoma"/>
                <a:cs typeface="Tahoma"/>
              </a:rPr>
              <a:t>ms</a:t>
            </a:r>
            <a:endParaRPr sz="165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82774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3A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3A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7790" cy="487680"/>
          </a:xfrm>
          <a:custGeom>
            <a:avLst/>
            <a:gdLst/>
            <a:ahLst/>
            <a:cxnLst/>
            <a:rect l="l" t="t" r="r" b="b"/>
            <a:pathLst>
              <a:path w="97790" h="487680">
                <a:moveTo>
                  <a:pt x="0" y="487679"/>
                </a:moveTo>
                <a:lnTo>
                  <a:pt x="97790" y="487679"/>
                </a:lnTo>
                <a:lnTo>
                  <a:pt x="97790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1550" y="2290068"/>
            <a:ext cx="247205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0" b="1" spc="-120" dirty="0">
                <a:solidFill>
                  <a:srgbClr val="FFCC00"/>
                </a:solidFill>
                <a:latin typeface="Arial"/>
                <a:cs typeface="Arial"/>
              </a:rPr>
              <a:t>Th</a:t>
            </a:r>
            <a:r>
              <a:rPr sz="4000" b="1" spc="-114" dirty="0">
                <a:solidFill>
                  <a:srgbClr val="FFCC00"/>
                </a:solidFill>
                <a:latin typeface="Arial"/>
                <a:cs typeface="Arial"/>
              </a:rPr>
              <a:t>a</a:t>
            </a:r>
            <a:r>
              <a:rPr sz="4000" b="1" spc="-120" dirty="0">
                <a:solidFill>
                  <a:srgbClr val="FFCC00"/>
                </a:solidFill>
                <a:latin typeface="Arial"/>
                <a:cs typeface="Arial"/>
              </a:rPr>
              <a:t>n</a:t>
            </a:r>
            <a:r>
              <a:rPr sz="4000" b="1" spc="-25" dirty="0">
                <a:solidFill>
                  <a:srgbClr val="FFCC00"/>
                </a:solidFill>
                <a:latin typeface="Arial"/>
                <a:cs typeface="Arial"/>
              </a:rPr>
              <a:t>k</a:t>
            </a:r>
            <a:r>
              <a:rPr sz="4000" b="1" spc="-19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4000" b="1" spc="-114" dirty="0">
                <a:solidFill>
                  <a:srgbClr val="FFCC00"/>
                </a:solidFill>
                <a:latin typeface="Arial"/>
                <a:cs typeface="Arial"/>
              </a:rPr>
              <a:t>y</a:t>
            </a:r>
            <a:r>
              <a:rPr sz="4000" b="1" spc="-120" dirty="0">
                <a:solidFill>
                  <a:srgbClr val="FFCC00"/>
                </a:solidFill>
                <a:latin typeface="Arial"/>
                <a:cs typeface="Arial"/>
              </a:rPr>
              <a:t>o</a:t>
            </a:r>
            <a:r>
              <a:rPr sz="4000" b="1" spc="-25" dirty="0">
                <a:solidFill>
                  <a:srgbClr val="FFCC00"/>
                </a:solidFill>
                <a:latin typeface="Arial"/>
                <a:cs typeface="Arial"/>
              </a:rPr>
              <a:t>u</a:t>
            </a:r>
            <a:endParaRPr sz="4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5073" y="3508694"/>
            <a:ext cx="5923280" cy="1653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12065"/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sz="11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5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150" b="1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rma</a:t>
            </a:r>
            <a:r>
              <a:rPr sz="115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15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pl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eas</a:t>
            </a:r>
            <a:r>
              <a:rPr sz="115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5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ac</a:t>
            </a:r>
            <a:r>
              <a:rPr sz="115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5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5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1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seas</a:t>
            </a:r>
            <a:r>
              <a:rPr sz="115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5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5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5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5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1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50" b="1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150" b="1" spc="-3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5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50" b="1" spc="-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50" b="1" spc="-1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15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150">
              <a:solidFill>
                <a:prstClr val="black"/>
              </a:solidFill>
              <a:latin typeface="Arial"/>
              <a:cs typeface="Arial"/>
            </a:endParaRPr>
          </a:p>
          <a:p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844"/>
              </a:spcBef>
            </a:pP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160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1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li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1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spc="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1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tl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1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3033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10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370"/>
              </a:spcBef>
            </a:pP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Tel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pho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110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-800-CDC-INF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1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2-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-888-232-6348</a:t>
            </a:r>
            <a:endParaRPr sz="110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380"/>
              </a:spcBef>
            </a:pPr>
            <a:r>
              <a:rPr sz="1100" u="sng" spc="60" dirty="0">
                <a:solidFill>
                  <a:srgbClr val="0000FF"/>
                </a:solidFill>
                <a:latin typeface="Tahoma"/>
                <a:cs typeface="Tahoma"/>
              </a:rPr>
              <a:t>E</a:t>
            </a:r>
            <a:r>
              <a:rPr sz="1100" u="sng" spc="55" dirty="0">
                <a:solidFill>
                  <a:srgbClr val="0000FF"/>
                </a:solidFill>
                <a:latin typeface="Tahoma"/>
                <a:cs typeface="Tahoma"/>
              </a:rPr>
              <a:t>-mail</a:t>
            </a:r>
            <a:r>
              <a:rPr sz="1100" u="sng" dirty="0">
                <a:solidFill>
                  <a:srgbClr val="0000FF"/>
                </a:solidFill>
                <a:latin typeface="Tahoma"/>
                <a:cs typeface="Tahoma"/>
              </a:rPr>
              <a:t>: </a:t>
            </a:r>
            <a:r>
              <a:rPr sz="1100" u="sng" spc="-24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u="sng" spc="50" dirty="0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c</a:t>
            </a:r>
            <a:r>
              <a:rPr sz="1100" u="sng" spc="60" dirty="0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d</a:t>
            </a:r>
            <a:r>
              <a:rPr sz="1100" u="sng" spc="50" dirty="0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c</a:t>
            </a:r>
            <a:r>
              <a:rPr sz="1100" u="sng" spc="55" dirty="0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info</a:t>
            </a:r>
            <a:r>
              <a:rPr sz="1100" u="sng" spc="60" dirty="0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@</a:t>
            </a:r>
            <a:r>
              <a:rPr sz="1100" u="sng" spc="50" dirty="0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c</a:t>
            </a:r>
            <a:r>
              <a:rPr sz="1100" u="sng" spc="60" dirty="0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d</a:t>
            </a:r>
            <a:r>
              <a:rPr sz="1100" u="sng" spc="50" dirty="0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c</a:t>
            </a:r>
            <a:r>
              <a:rPr sz="1100" u="sng" spc="60" dirty="0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.g</a:t>
            </a:r>
            <a:r>
              <a:rPr sz="1100" u="sng" spc="55" dirty="0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o</a:t>
            </a:r>
            <a:r>
              <a:rPr sz="1100" u="sng" dirty="0">
                <a:solidFill>
                  <a:srgbClr val="0000FF"/>
                </a:solidFill>
                <a:latin typeface="Tahoma"/>
                <a:cs typeface="Tahoma"/>
                <a:hlinkClick r:id="rId4"/>
              </a:rPr>
              <a:t>v</a:t>
            </a:r>
            <a:r>
              <a:rPr sz="110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-16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spc="5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1100" spc="5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spc="6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11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u="sng" spc="55" dirty="0">
                <a:solidFill>
                  <a:srgbClr val="0000FF"/>
                </a:solidFill>
                <a:latin typeface="Tahoma"/>
                <a:cs typeface="Tahoma"/>
                <a:hlinkClick r:id="rId5"/>
              </a:rPr>
              <a:t>h</a:t>
            </a:r>
            <a:r>
              <a:rPr sz="1100" u="sng" spc="60" dirty="0">
                <a:solidFill>
                  <a:srgbClr val="0000FF"/>
                </a:solidFill>
                <a:latin typeface="Tahoma"/>
                <a:cs typeface="Tahoma"/>
                <a:hlinkClick r:id="rId5"/>
              </a:rPr>
              <a:t>ttp:</a:t>
            </a:r>
            <a:r>
              <a:rPr sz="1100" u="sng" spc="55" dirty="0">
                <a:solidFill>
                  <a:srgbClr val="0000FF"/>
                </a:solidFill>
                <a:latin typeface="Tahoma"/>
                <a:cs typeface="Tahoma"/>
                <a:hlinkClick r:id="rId5"/>
              </a:rPr>
              <a:t>//www</a:t>
            </a:r>
            <a:r>
              <a:rPr sz="1100" u="sng" spc="60" dirty="0">
                <a:solidFill>
                  <a:srgbClr val="0000FF"/>
                </a:solidFill>
                <a:latin typeface="Tahoma"/>
                <a:cs typeface="Tahoma"/>
                <a:hlinkClick r:id="rId5"/>
              </a:rPr>
              <a:t>.</a:t>
            </a:r>
            <a:r>
              <a:rPr sz="1100" u="sng" spc="50" dirty="0">
                <a:solidFill>
                  <a:srgbClr val="0000FF"/>
                </a:solidFill>
                <a:latin typeface="Tahoma"/>
                <a:cs typeface="Tahoma"/>
                <a:hlinkClick r:id="rId5"/>
              </a:rPr>
              <a:t>c</a:t>
            </a:r>
            <a:r>
              <a:rPr sz="1100" u="sng" spc="60" dirty="0">
                <a:solidFill>
                  <a:srgbClr val="0000FF"/>
                </a:solidFill>
                <a:latin typeface="Tahoma"/>
                <a:cs typeface="Tahoma"/>
                <a:hlinkClick r:id="rId5"/>
              </a:rPr>
              <a:t>d</a:t>
            </a:r>
            <a:r>
              <a:rPr sz="1100" u="sng" spc="50" dirty="0">
                <a:solidFill>
                  <a:srgbClr val="0000FF"/>
                </a:solidFill>
                <a:latin typeface="Tahoma"/>
                <a:cs typeface="Tahoma"/>
                <a:hlinkClick r:id="rId5"/>
              </a:rPr>
              <a:t>c</a:t>
            </a:r>
            <a:r>
              <a:rPr sz="1100" u="sng" spc="60" dirty="0">
                <a:solidFill>
                  <a:srgbClr val="0000FF"/>
                </a:solidFill>
                <a:latin typeface="Tahoma"/>
                <a:cs typeface="Tahoma"/>
                <a:hlinkClick r:id="rId5"/>
              </a:rPr>
              <a:t>.g</a:t>
            </a:r>
            <a:r>
              <a:rPr sz="1100" u="sng" spc="55" dirty="0">
                <a:solidFill>
                  <a:srgbClr val="0000FF"/>
                </a:solidFill>
                <a:latin typeface="Tahoma"/>
                <a:cs typeface="Tahoma"/>
                <a:hlinkClick r:id="rId5"/>
              </a:rPr>
              <a:t>o</a:t>
            </a:r>
            <a:r>
              <a:rPr sz="1100" u="sng" dirty="0">
                <a:solidFill>
                  <a:srgbClr val="0000FF"/>
                </a:solidFill>
                <a:latin typeface="Tahoma"/>
                <a:cs typeface="Tahoma"/>
                <a:hlinkClick r:id="rId5"/>
              </a:rPr>
              <a:t>v</a:t>
            </a:r>
            <a:endParaRPr sz="1100">
              <a:solidFill>
                <a:prstClr val="black"/>
              </a:solidFill>
              <a:latin typeface="Tahoma"/>
              <a:cs typeface="Tahoma"/>
            </a:endParaRPr>
          </a:p>
          <a:p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880"/>
              </a:spcBef>
            </a:pP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spc="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gs </a:t>
            </a:r>
            <a:r>
              <a:rPr sz="11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1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nc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sio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100" spc="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thi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1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port</a:t>
            </a:r>
            <a:r>
              <a:rPr sz="1100" spc="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thos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100" spc="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th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spc="-2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thor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100" spc="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spc="-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1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sz="11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ot </a:t>
            </a:r>
            <a:r>
              <a:rPr sz="11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nece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ss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ri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ly</a:t>
            </a:r>
            <a:endParaRPr sz="110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spcBef>
                <a:spcPts val="70"/>
              </a:spcBef>
            </a:pP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pr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 th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l position</a:t>
            </a:r>
            <a:r>
              <a:rPr sz="11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th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Center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fo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ntro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1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110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100" spc="-5" dirty="0">
                <a:solidFill>
                  <a:srgbClr val="FFFFFF"/>
                </a:solidFill>
                <a:latin typeface="Tahoma"/>
                <a:cs typeface="Tahoma"/>
              </a:rPr>
              <a:t>tio</a:t>
            </a:r>
            <a:r>
              <a:rPr sz="1100" dirty="0">
                <a:solidFill>
                  <a:srgbClr val="FFFFFF"/>
                </a:solidFill>
                <a:latin typeface="Tahoma"/>
                <a:cs typeface="Tahoma"/>
              </a:rPr>
              <a:t>n.</a:t>
            </a:r>
            <a:endParaRPr sz="11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2422" y="6329758"/>
            <a:ext cx="228981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18100"/>
              </a:lnSpc>
            </a:pPr>
            <a:r>
              <a:rPr sz="95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ion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9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50" spc="-10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r>
              <a:rPr sz="9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ahoma"/>
                <a:cs typeface="Tahoma"/>
              </a:rPr>
              <a:t>fo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9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spc="-10" dirty="0">
                <a:solidFill>
                  <a:srgbClr val="FFFFFF"/>
                </a:solidFill>
                <a:latin typeface="Tahoma"/>
                <a:cs typeface="Tahoma"/>
              </a:rPr>
              <a:t>nv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950" spc="-10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spc="-2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ta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9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50" spc="-1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ir</a:t>
            </a:r>
            <a:r>
              <a:rPr sz="95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Pollu</a:t>
            </a:r>
            <a:r>
              <a:rPr sz="950" spc="-2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950" spc="-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95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95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50" spc="-10" dirty="0">
                <a:solidFill>
                  <a:srgbClr val="FFFFFF"/>
                </a:solidFill>
                <a:latin typeface="Tahoma"/>
                <a:cs typeface="Tahoma"/>
              </a:rPr>
              <a:t>nd</a:t>
            </a:r>
            <a:r>
              <a:rPr sz="950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ahoma"/>
                <a:cs typeface="Tahoma"/>
              </a:rPr>
              <a:t>Respir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950" spc="-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950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95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950" spc="-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950" spc="-1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95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ra</a:t>
            </a:r>
            <a:r>
              <a:rPr sz="95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950" spc="-1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950" spc="-1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endParaRPr sz="95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51423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3668928"/>
            <a:ext cx="11116310" cy="209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6455"/>
              </a:lnSpc>
            </a:pPr>
            <a:r>
              <a:rPr sz="6000" dirty="0">
                <a:solidFill>
                  <a:prstClr val="black"/>
                </a:solidFill>
                <a:cs typeface="Calibri"/>
              </a:rPr>
              <a:t>Richa</a:t>
            </a:r>
            <a:r>
              <a:rPr sz="6000" spc="-85" dirty="0">
                <a:solidFill>
                  <a:prstClr val="black"/>
                </a:solidFill>
                <a:cs typeface="Calibri"/>
              </a:rPr>
              <a:t>r</a:t>
            </a:r>
            <a:r>
              <a:rPr sz="6000" dirty="0">
                <a:solidFill>
                  <a:prstClr val="black"/>
                </a:solidFill>
                <a:cs typeface="Calibri"/>
              </a:rPr>
              <a:t>d</a:t>
            </a:r>
            <a:r>
              <a:rPr sz="6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6000" dirty="0">
                <a:solidFill>
                  <a:prstClr val="black"/>
                </a:solidFill>
                <a:cs typeface="Calibri"/>
              </a:rPr>
              <a:t>Joh</a:t>
            </a:r>
            <a:r>
              <a:rPr sz="6000" spc="5" dirty="0">
                <a:solidFill>
                  <a:prstClr val="black"/>
                </a:solidFill>
                <a:cs typeface="Calibri"/>
              </a:rPr>
              <a:t>n</a:t>
            </a:r>
            <a:r>
              <a:rPr sz="6000" spc="-5" dirty="0">
                <a:solidFill>
                  <a:prstClr val="black"/>
                </a:solidFill>
                <a:cs typeface="Calibri"/>
              </a:rPr>
              <a:t>so</a:t>
            </a:r>
            <a:r>
              <a:rPr sz="6000" spc="10" dirty="0">
                <a:solidFill>
                  <a:prstClr val="black"/>
                </a:solidFill>
                <a:cs typeface="Calibri"/>
              </a:rPr>
              <a:t>n</a:t>
            </a:r>
            <a:r>
              <a:rPr sz="6000" spc="-15" dirty="0">
                <a:solidFill>
                  <a:prstClr val="black"/>
                </a:solidFill>
                <a:cs typeface="Calibri"/>
              </a:rPr>
              <a:t>,</a:t>
            </a:r>
            <a:r>
              <a:rPr sz="6000" dirty="0">
                <a:solidFill>
                  <a:prstClr val="black"/>
                </a:solidFill>
                <a:cs typeface="Calibri"/>
              </a:rPr>
              <a:t> </a:t>
            </a:r>
            <a:r>
              <a:rPr sz="6000" spc="-35" dirty="0">
                <a:solidFill>
                  <a:prstClr val="black"/>
                </a:solidFill>
                <a:cs typeface="Calibri"/>
              </a:rPr>
              <a:t>P</a:t>
            </a:r>
            <a:r>
              <a:rPr sz="6000" spc="-135" dirty="0">
                <a:solidFill>
                  <a:prstClr val="black"/>
                </a:solidFill>
                <a:cs typeface="Calibri"/>
              </a:rPr>
              <a:t>r</a:t>
            </a:r>
            <a:r>
              <a:rPr sz="6000" dirty="0">
                <a:solidFill>
                  <a:prstClr val="black"/>
                </a:solidFill>
                <a:cs typeface="Calibri"/>
              </a:rPr>
              <a:t>eside</a:t>
            </a:r>
            <a:r>
              <a:rPr sz="6000" spc="-50" dirty="0">
                <a:solidFill>
                  <a:prstClr val="black"/>
                </a:solidFill>
                <a:cs typeface="Calibri"/>
              </a:rPr>
              <a:t>n</a:t>
            </a:r>
            <a:r>
              <a:rPr sz="6000" dirty="0">
                <a:solidFill>
                  <a:prstClr val="black"/>
                </a:solidFill>
                <a:cs typeface="Calibri"/>
              </a:rPr>
              <a:t>t</a:t>
            </a:r>
            <a:endParaRPr sz="6000">
              <a:solidFill>
                <a:prstClr val="black"/>
              </a:solidFill>
              <a:cs typeface="Calibri"/>
            </a:endParaRPr>
          </a:p>
          <a:p>
            <a:pPr marL="12700" marR="5080" algn="ctr">
              <a:lnSpc>
                <a:spcPct val="70000"/>
              </a:lnSpc>
              <a:spcBef>
                <a:spcPts val="770"/>
              </a:spcBef>
            </a:pPr>
            <a:r>
              <a:rPr sz="4200" spc="5" dirty="0">
                <a:solidFill>
                  <a:prstClr val="black"/>
                </a:solidFill>
                <a:cs typeface="Calibri"/>
              </a:rPr>
              <a:t>C</a:t>
            </a:r>
            <a:r>
              <a:rPr sz="4200" dirty="0">
                <a:solidFill>
                  <a:prstClr val="black"/>
                </a:solidFill>
                <a:cs typeface="Calibri"/>
              </a:rPr>
              <a:t>o</a:t>
            </a:r>
            <a:r>
              <a:rPr sz="4200" spc="-5" dirty="0">
                <a:solidFill>
                  <a:prstClr val="black"/>
                </a:solidFill>
                <a:cs typeface="Calibri"/>
              </a:rPr>
              <a:t>-Ch</a:t>
            </a:r>
            <a:r>
              <a:rPr sz="4200" spc="10" dirty="0">
                <a:solidFill>
                  <a:prstClr val="black"/>
                </a:solidFill>
                <a:cs typeface="Calibri"/>
              </a:rPr>
              <a:t>a</a:t>
            </a:r>
            <a:r>
              <a:rPr sz="4200" dirty="0">
                <a:solidFill>
                  <a:prstClr val="black"/>
                </a:solidFill>
                <a:cs typeface="Calibri"/>
              </a:rPr>
              <a:t>i</a:t>
            </a:r>
            <a:r>
              <a:rPr sz="4200" spc="-390" dirty="0">
                <a:solidFill>
                  <a:prstClr val="black"/>
                </a:solidFill>
                <a:cs typeface="Calibri"/>
              </a:rPr>
              <a:t>r</a:t>
            </a:r>
            <a:r>
              <a:rPr sz="4200" spc="-15" dirty="0">
                <a:solidFill>
                  <a:prstClr val="black"/>
                </a:solidFill>
                <a:cs typeface="Calibri"/>
              </a:rPr>
              <a:t>,</a:t>
            </a:r>
            <a:r>
              <a:rPr sz="42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4200" spc="-5" dirty="0">
                <a:solidFill>
                  <a:prstClr val="black"/>
                </a:solidFill>
                <a:cs typeface="Calibri"/>
              </a:rPr>
              <a:t>Ful</a:t>
            </a:r>
            <a:r>
              <a:rPr sz="42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42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4200" dirty="0">
                <a:solidFill>
                  <a:prstClr val="black"/>
                </a:solidFill>
                <a:cs typeface="Calibri"/>
              </a:rPr>
              <a:t>n</a:t>
            </a:r>
            <a:r>
              <a:rPr sz="4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42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4200" spc="-60" dirty="0">
                <a:solidFill>
                  <a:prstClr val="black"/>
                </a:solidFill>
                <a:cs typeface="Calibri"/>
              </a:rPr>
              <a:t>s</a:t>
            </a:r>
            <a:r>
              <a:rPr sz="4200" dirty="0">
                <a:solidFill>
                  <a:prstClr val="black"/>
                </a:solidFill>
                <a:cs typeface="Calibri"/>
              </a:rPr>
              <a:t>thma</a:t>
            </a:r>
            <a:r>
              <a:rPr sz="4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4200" spc="-25" dirty="0">
                <a:solidFill>
                  <a:prstClr val="black"/>
                </a:solidFill>
                <a:cs typeface="Calibri"/>
              </a:rPr>
              <a:t>Imp</a:t>
            </a:r>
            <a:r>
              <a:rPr sz="4200" spc="-85" dirty="0">
                <a:solidFill>
                  <a:prstClr val="black"/>
                </a:solidFill>
                <a:cs typeface="Calibri"/>
              </a:rPr>
              <a:t>r</a:t>
            </a:r>
            <a:r>
              <a:rPr sz="42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4200" spc="-60" dirty="0">
                <a:solidFill>
                  <a:prstClr val="black"/>
                </a:solidFill>
                <a:cs typeface="Calibri"/>
              </a:rPr>
              <a:t>v</a:t>
            </a:r>
            <a:r>
              <a:rPr sz="4200" spc="-30" dirty="0">
                <a:solidFill>
                  <a:prstClr val="black"/>
                </a:solidFill>
                <a:cs typeface="Calibri"/>
              </a:rPr>
              <a:t>eme</a:t>
            </a:r>
            <a:r>
              <a:rPr sz="4200" spc="-65" dirty="0">
                <a:solidFill>
                  <a:prstClr val="black"/>
                </a:solidFill>
                <a:cs typeface="Calibri"/>
              </a:rPr>
              <a:t>n</a:t>
            </a:r>
            <a:r>
              <a:rPr sz="42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4200" dirty="0">
                <a:solidFill>
                  <a:prstClr val="black"/>
                </a:solidFill>
                <a:cs typeface="Calibri"/>
              </a:rPr>
              <a:t> &amp;</a:t>
            </a:r>
            <a:r>
              <a:rPr sz="4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4200" spc="-100" dirty="0">
                <a:solidFill>
                  <a:prstClr val="black"/>
                </a:solidFill>
                <a:cs typeface="Calibri"/>
              </a:rPr>
              <a:t>R</a:t>
            </a:r>
            <a:r>
              <a:rPr sz="4200" dirty="0">
                <a:solidFill>
                  <a:prstClr val="black"/>
                </a:solidFill>
                <a:cs typeface="Calibri"/>
              </a:rPr>
              <a:t>eduction </a:t>
            </a:r>
            <a:r>
              <a:rPr sz="4200" spc="-5" dirty="0">
                <a:solidFill>
                  <a:prstClr val="black"/>
                </a:solidFill>
                <a:cs typeface="Calibri"/>
              </a:rPr>
              <a:t>C</a:t>
            </a:r>
            <a:r>
              <a:rPr sz="4200" spc="5" dirty="0">
                <a:solidFill>
                  <a:prstClr val="black"/>
                </a:solidFill>
                <a:cs typeface="Calibri"/>
              </a:rPr>
              <a:t>o</a:t>
            </a:r>
            <a:r>
              <a:rPr sz="4200" dirty="0">
                <a:solidFill>
                  <a:prstClr val="black"/>
                </a:solidFill>
                <a:cs typeface="Calibri"/>
              </a:rPr>
              <a:t>alit</a:t>
            </a:r>
            <a:r>
              <a:rPr sz="42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42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4200" dirty="0">
                <a:solidFill>
                  <a:prstClr val="black"/>
                </a:solidFill>
                <a:cs typeface="Calibri"/>
              </a:rPr>
              <a:t>n</a:t>
            </a:r>
            <a:r>
              <a:rPr sz="4200" spc="-5" dirty="0">
                <a:solidFill>
                  <a:prstClr val="black"/>
                </a:solidFill>
                <a:cs typeface="Calibri"/>
              </a:rPr>
              <a:t> (</a:t>
            </a:r>
            <a:r>
              <a:rPr sz="4200" spc="-229" dirty="0">
                <a:solidFill>
                  <a:prstClr val="black"/>
                </a:solidFill>
                <a:cs typeface="Calibri"/>
              </a:rPr>
              <a:t>F</a:t>
            </a:r>
            <a:r>
              <a:rPr sz="4200" spc="-20" dirty="0">
                <a:solidFill>
                  <a:prstClr val="black"/>
                </a:solidFill>
                <a:cs typeface="Calibri"/>
              </a:rPr>
              <a:t>AIR),</a:t>
            </a:r>
            <a:r>
              <a:rPr sz="4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4200" spc="-25" dirty="0">
                <a:solidFill>
                  <a:prstClr val="black"/>
                </a:solidFill>
                <a:cs typeface="Calibri"/>
              </a:rPr>
              <a:t>Geo</a:t>
            </a:r>
            <a:r>
              <a:rPr sz="4200" spc="-70" dirty="0">
                <a:solidFill>
                  <a:prstClr val="black"/>
                </a:solidFill>
                <a:cs typeface="Calibri"/>
              </a:rPr>
              <a:t>r</a:t>
            </a:r>
            <a:r>
              <a:rPr sz="4200" dirty="0">
                <a:solidFill>
                  <a:prstClr val="black"/>
                </a:solidFill>
                <a:cs typeface="Calibri"/>
              </a:rPr>
              <a:t>gia</a:t>
            </a:r>
            <a:r>
              <a:rPr sz="4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4200" spc="-5" dirty="0">
                <a:solidFill>
                  <a:prstClr val="black"/>
                </a:solidFill>
                <a:cs typeface="Calibri"/>
              </a:rPr>
              <a:t>Healt</a:t>
            </a:r>
            <a:r>
              <a:rPr sz="4200" spc="-75" dirty="0">
                <a:solidFill>
                  <a:prstClr val="black"/>
                </a:solidFill>
                <a:cs typeface="Calibri"/>
              </a:rPr>
              <a:t>h</a:t>
            </a:r>
            <a:r>
              <a:rPr sz="4200" spc="-20" dirty="0">
                <a:solidFill>
                  <a:prstClr val="black"/>
                </a:solidFill>
                <a:cs typeface="Calibri"/>
              </a:rPr>
              <a:t>y</a:t>
            </a:r>
            <a:r>
              <a:rPr sz="4200" dirty="0">
                <a:solidFill>
                  <a:prstClr val="black"/>
                </a:solidFill>
                <a:cs typeface="Calibri"/>
              </a:rPr>
              <a:t> </a:t>
            </a:r>
            <a:r>
              <a:rPr sz="4200" spc="-5" dirty="0">
                <a:solidFill>
                  <a:prstClr val="black"/>
                </a:solidFill>
                <a:cs typeface="Calibri"/>
              </a:rPr>
              <a:t>H</a:t>
            </a:r>
            <a:r>
              <a:rPr sz="4200" spc="5" dirty="0">
                <a:solidFill>
                  <a:prstClr val="black"/>
                </a:solidFill>
                <a:cs typeface="Calibri"/>
              </a:rPr>
              <a:t>o</a:t>
            </a:r>
            <a:r>
              <a:rPr sz="4200" spc="-25" dirty="0">
                <a:solidFill>
                  <a:prstClr val="black"/>
                </a:solidFill>
                <a:cs typeface="Calibri"/>
              </a:rPr>
              <a:t>mes</a:t>
            </a:r>
            <a:r>
              <a:rPr sz="42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4200" spc="-5" dirty="0">
                <a:solidFill>
                  <a:prstClr val="black"/>
                </a:solidFill>
                <a:cs typeface="Calibri"/>
              </a:rPr>
              <a:t>C</a:t>
            </a:r>
            <a:r>
              <a:rPr sz="4200" spc="5" dirty="0">
                <a:solidFill>
                  <a:prstClr val="black"/>
                </a:solidFill>
                <a:cs typeface="Calibri"/>
              </a:rPr>
              <a:t>o</a:t>
            </a:r>
            <a:r>
              <a:rPr sz="4200" dirty="0">
                <a:solidFill>
                  <a:prstClr val="black"/>
                </a:solidFill>
                <a:cs typeface="Calibri"/>
              </a:rPr>
              <a:t>alit</a:t>
            </a:r>
            <a:r>
              <a:rPr sz="42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4200" spc="-5" dirty="0">
                <a:solidFill>
                  <a:prstClr val="black"/>
                </a:solidFill>
                <a:cs typeface="Calibri"/>
              </a:rPr>
              <a:t>on </a:t>
            </a:r>
            <a:r>
              <a:rPr sz="4200" i="1" dirty="0">
                <a:solidFill>
                  <a:prstClr val="black"/>
                </a:solidFill>
                <a:cs typeface="Calibri"/>
              </a:rPr>
              <a:t>Air</a:t>
            </a:r>
            <a:r>
              <a:rPr sz="4200" i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4200" i="1" dirty="0">
                <a:solidFill>
                  <a:prstClr val="black"/>
                </a:solidFill>
                <a:cs typeface="Calibri"/>
              </a:rPr>
              <a:t>All</a:t>
            </a:r>
            <a:r>
              <a:rPr sz="4200" i="1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4200" i="1" dirty="0">
                <a:solidFill>
                  <a:prstClr val="black"/>
                </a:solidFill>
                <a:cs typeface="Calibri"/>
              </a:rPr>
              <a:t>rgen</a:t>
            </a:r>
            <a:r>
              <a:rPr sz="4200" i="1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4200" i="1" dirty="0">
                <a:solidFill>
                  <a:prstClr val="black"/>
                </a:solidFill>
                <a:cs typeface="Calibri"/>
              </a:rPr>
              <a:t>&amp; Mold </a:t>
            </a:r>
            <a:r>
              <a:rPr sz="4200" i="1" spc="-360" dirty="0">
                <a:solidFill>
                  <a:prstClr val="black"/>
                </a:solidFill>
                <a:cs typeface="Calibri"/>
              </a:rPr>
              <a:t>T</a:t>
            </a:r>
            <a:r>
              <a:rPr sz="4200" i="1" dirty="0">
                <a:solidFill>
                  <a:prstClr val="black"/>
                </a:solidFill>
                <a:cs typeface="Calibri"/>
              </a:rPr>
              <a:t>e</a:t>
            </a:r>
            <a:r>
              <a:rPr sz="4200" i="1" spc="-60" dirty="0">
                <a:solidFill>
                  <a:prstClr val="black"/>
                </a:solidFill>
                <a:cs typeface="Calibri"/>
              </a:rPr>
              <a:t>s</a:t>
            </a:r>
            <a:r>
              <a:rPr sz="4200" i="1" dirty="0">
                <a:solidFill>
                  <a:prstClr val="black"/>
                </a:solidFill>
                <a:cs typeface="Calibri"/>
              </a:rPr>
              <a:t>ting, Inc</a:t>
            </a:r>
            <a:endParaRPr sz="4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99344" y="5839068"/>
            <a:ext cx="1060450" cy="101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04371" y="5816765"/>
            <a:ext cx="1087627" cy="1041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99170" y="5931143"/>
            <a:ext cx="1714500" cy="876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52436" y="5912093"/>
            <a:ext cx="909281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9067" y="1492885"/>
            <a:ext cx="9771380" cy="158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840"/>
              </a:lnSpc>
            </a:pPr>
            <a:r>
              <a:rPr sz="6000" b="1" spc="-40" dirty="0">
                <a:solidFill>
                  <a:prstClr val="black"/>
                </a:solidFill>
                <a:cs typeface="Calibri"/>
              </a:rPr>
              <a:t>Co</a:t>
            </a:r>
            <a:r>
              <a:rPr sz="6000" b="1" spc="-90" dirty="0">
                <a:solidFill>
                  <a:prstClr val="black"/>
                </a:solidFill>
                <a:cs typeface="Calibri"/>
              </a:rPr>
              <a:t>n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t</a:t>
            </a:r>
            <a:r>
              <a:rPr sz="6000" b="1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6000" b="1" spc="-25" dirty="0">
                <a:solidFill>
                  <a:prstClr val="black"/>
                </a:solidFill>
                <a:cs typeface="Calibri"/>
              </a:rPr>
              <a:t>olling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40" dirty="0">
                <a:solidFill>
                  <a:prstClr val="black"/>
                </a:solidFill>
                <a:cs typeface="Calibri"/>
              </a:rPr>
              <a:t>Mol</a:t>
            </a:r>
            <a:r>
              <a:rPr sz="6000" b="1" spc="-35" dirty="0">
                <a:solidFill>
                  <a:prstClr val="black"/>
                </a:solidFill>
                <a:cs typeface="Calibri"/>
              </a:rPr>
              <a:t>d</a:t>
            </a:r>
            <a:r>
              <a:rPr sz="6000" b="1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35" dirty="0">
                <a:solidFill>
                  <a:prstClr val="black"/>
                </a:solidFill>
                <a:cs typeface="Calibri"/>
              </a:rPr>
              <a:t>and</a:t>
            </a:r>
            <a:r>
              <a:rPr sz="6000" b="1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40" dirty="0">
                <a:solidFill>
                  <a:prstClr val="black"/>
                </a:solidFill>
                <a:cs typeface="Calibri"/>
              </a:rPr>
              <a:t>Moi</a:t>
            </a:r>
            <a:r>
              <a:rPr sz="6000" b="1" spc="-100" dirty="0">
                <a:solidFill>
                  <a:prstClr val="black"/>
                </a:solidFill>
                <a:cs typeface="Calibri"/>
              </a:rPr>
              <a:t>s</a:t>
            </a:r>
            <a:r>
              <a:rPr sz="6000" b="1" spc="-30" dirty="0">
                <a:solidFill>
                  <a:prstClr val="black"/>
                </a:solidFill>
                <a:cs typeface="Calibri"/>
              </a:rPr>
              <a:t>tu</a:t>
            </a:r>
            <a:r>
              <a:rPr sz="6000" b="1" spc="-110" dirty="0">
                <a:solidFill>
                  <a:prstClr val="black"/>
                </a:solidFill>
                <a:cs typeface="Calibri"/>
              </a:rPr>
              <a:t>r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e</a:t>
            </a:r>
            <a:endParaRPr sz="6000">
              <a:solidFill>
                <a:prstClr val="black"/>
              </a:solidFill>
              <a:cs typeface="Calibri"/>
            </a:endParaRPr>
          </a:p>
          <a:p>
            <a:pPr marL="3810" algn="ctr">
              <a:lnSpc>
                <a:spcPts val="6840"/>
              </a:lnSpc>
            </a:pPr>
            <a:r>
              <a:rPr sz="6000" b="1" spc="-100" dirty="0">
                <a:solidFill>
                  <a:prstClr val="black"/>
                </a:solidFill>
                <a:cs typeface="Calibri"/>
              </a:rPr>
              <a:t>f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or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B</a:t>
            </a:r>
            <a:r>
              <a:rPr sz="6000" b="1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6000" b="1" spc="-105" dirty="0">
                <a:solidFill>
                  <a:prstClr val="black"/>
                </a:solidFill>
                <a:cs typeface="Calibri"/>
              </a:rPr>
              <a:t>tt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r</a:t>
            </a:r>
            <a:r>
              <a:rPr sz="6000" b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spc="-5" dirty="0">
                <a:solidFill>
                  <a:prstClr val="black"/>
                </a:solidFill>
                <a:cs typeface="Calibri"/>
              </a:rPr>
              <a:t>Co</a:t>
            </a:r>
            <a:r>
              <a:rPr sz="6000" b="1" spc="-60" dirty="0">
                <a:solidFill>
                  <a:prstClr val="black"/>
                </a:solidFill>
                <a:cs typeface="Calibri"/>
              </a:rPr>
              <a:t>n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t</a:t>
            </a:r>
            <a:r>
              <a:rPr sz="6000" b="1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6000" b="1" spc="-25" dirty="0">
                <a:solidFill>
                  <a:prstClr val="black"/>
                </a:solidFill>
                <a:cs typeface="Calibri"/>
              </a:rPr>
              <a:t>olled</a:t>
            </a:r>
            <a:r>
              <a:rPr sz="6000" b="1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A</a:t>
            </a:r>
            <a:r>
              <a:rPr sz="6000" b="1" spc="-75" dirty="0">
                <a:solidFill>
                  <a:prstClr val="black"/>
                </a:solidFill>
                <a:cs typeface="Calibri"/>
              </a:rPr>
              <a:t>s</a:t>
            </a:r>
            <a:r>
              <a:rPr sz="6000" b="1" dirty="0">
                <a:solidFill>
                  <a:prstClr val="black"/>
                </a:solidFill>
                <a:cs typeface="Calibri"/>
              </a:rPr>
              <a:t>thma</a:t>
            </a:r>
            <a:endParaRPr sz="60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421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6232" y="1674012"/>
            <a:ext cx="6942455" cy="201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9025" marR="5080" indent="-1076325">
              <a:tabLst>
                <a:tab pos="4453255" algn="l"/>
              </a:tabLst>
            </a:pPr>
            <a:r>
              <a:rPr sz="7200" dirty="0">
                <a:solidFill>
                  <a:prstClr val="black"/>
                </a:solidFill>
                <a:cs typeface="Calibri"/>
              </a:rPr>
              <a:t>Mold</a:t>
            </a:r>
            <a:r>
              <a:rPr sz="7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7200" dirty="0">
                <a:solidFill>
                  <a:prstClr val="black"/>
                </a:solidFill>
                <a:cs typeface="Calibri"/>
              </a:rPr>
              <a:t>&amp;</a:t>
            </a:r>
            <a:r>
              <a:rPr sz="7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7200" dirty="0">
                <a:solidFill>
                  <a:prstClr val="black"/>
                </a:solidFill>
                <a:cs typeface="Calibri"/>
              </a:rPr>
              <a:t>the	Indoor </a:t>
            </a:r>
            <a:r>
              <a:rPr sz="7200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7200" spc="-125" dirty="0">
                <a:solidFill>
                  <a:prstClr val="black"/>
                </a:solidFill>
                <a:cs typeface="Calibri"/>
              </a:rPr>
              <a:t>n</a:t>
            </a:r>
            <a:r>
              <a:rPr sz="7200" dirty="0">
                <a:solidFill>
                  <a:prstClr val="black"/>
                </a:solidFill>
                <a:cs typeface="Calibri"/>
              </a:rPr>
              <a:t>v</a:t>
            </a:r>
            <a:r>
              <a:rPr sz="7200" spc="5" dirty="0">
                <a:solidFill>
                  <a:prstClr val="black"/>
                </a:solidFill>
                <a:cs typeface="Calibri"/>
              </a:rPr>
              <a:t>i</a:t>
            </a:r>
            <a:r>
              <a:rPr sz="7200" spc="-165" dirty="0">
                <a:solidFill>
                  <a:prstClr val="black"/>
                </a:solidFill>
                <a:cs typeface="Calibri"/>
              </a:rPr>
              <a:t>r</a:t>
            </a:r>
            <a:r>
              <a:rPr sz="7200" spc="-5" dirty="0">
                <a:solidFill>
                  <a:prstClr val="black"/>
                </a:solidFill>
                <a:cs typeface="Calibri"/>
              </a:rPr>
              <a:t>onme</a:t>
            </a:r>
            <a:r>
              <a:rPr sz="7200" spc="-75" dirty="0">
                <a:solidFill>
                  <a:prstClr val="black"/>
                </a:solidFill>
                <a:cs typeface="Calibri"/>
              </a:rPr>
              <a:t>n</a:t>
            </a:r>
            <a:r>
              <a:rPr sz="7200" dirty="0">
                <a:solidFill>
                  <a:prstClr val="black"/>
                </a:solidFill>
                <a:cs typeface="Calibri"/>
              </a:rPr>
              <a:t>t</a:t>
            </a:r>
            <a:endParaRPr sz="72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0546" y="4074921"/>
            <a:ext cx="6036945" cy="1294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/>
            <a:r>
              <a:rPr sz="2800" spc="-15" dirty="0">
                <a:solidFill>
                  <a:prstClr val="black"/>
                </a:solidFill>
                <a:cs typeface="Calibri"/>
              </a:rPr>
              <a:t>Richa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Joh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son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675"/>
              </a:spcBef>
            </a:pPr>
            <a:r>
              <a:rPr sz="2800" spc="-5" dirty="0">
                <a:solidFill>
                  <a:prstClr val="black"/>
                </a:solidFill>
                <a:cs typeface="Calibri"/>
              </a:rPr>
              <a:t>Fu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l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2800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th</a:t>
            </a:r>
            <a:r>
              <a:rPr sz="2800" spc="-40" dirty="0">
                <a:solidFill>
                  <a:prstClr val="black"/>
                </a:solidFill>
                <a:cs typeface="Calibri"/>
              </a:rPr>
              <a:t>m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Imp</a:t>
            </a:r>
            <a:r>
              <a:rPr sz="2800" spc="-7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eme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&amp;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ed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u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ction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marL="1905" algn="ctr"/>
            <a:r>
              <a:rPr sz="2800" spc="-20" dirty="0">
                <a:solidFill>
                  <a:prstClr val="black"/>
                </a:solidFill>
                <a:cs typeface="Calibri"/>
              </a:rPr>
              <a:t>Coali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tion</a:t>
            </a:r>
            <a:r>
              <a:rPr sz="280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-chair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235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90800" y="838238"/>
            <a:ext cx="7249033" cy="5436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45722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cs typeface="Calibri"/>
              </a:rPr>
              <a:t>277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881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45722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cs typeface="Calibri"/>
              </a:rPr>
              <a:t>278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82825" y="946277"/>
          <a:ext cx="7477125" cy="469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3954"/>
                <a:gridCol w="1258824"/>
                <a:gridCol w="1259331"/>
                <a:gridCol w="1284605"/>
                <a:gridCol w="1230883"/>
              </a:tblGrid>
              <a:tr h="1008761"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door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amples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000" spc="-4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vg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Count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266065" marR="15240" indent="-24130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Fre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uen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y Found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3189" marR="80010" indent="-3556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Spores Identi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ied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5,8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Sl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735457"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asidio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pores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18,801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5,737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76.19%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97.7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5456">
                <a:tc>
                  <a:txBody>
                    <a:bodyPr/>
                    <a:lstStyle/>
                    <a:p>
                      <a:pPr marL="605155" marR="514350" indent="-8445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Aspe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gillus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/ Penicillium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1,361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5,429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5.22%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92.5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5457">
                <a:tc>
                  <a:txBody>
                    <a:bodyPr/>
                    <a:lstStyle/>
                    <a:p>
                      <a:pPr marL="426720">
                        <a:lnSpc>
                          <a:spcPts val="24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Clado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porium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24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2,654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24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5,160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ts val="24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9.67%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ts val="24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87.9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5457">
                <a:tc>
                  <a:txBody>
                    <a:bodyPr/>
                    <a:lstStyle/>
                    <a:p>
                      <a:pPr marL="547370">
                        <a:lnSpc>
                          <a:spcPts val="24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ts val="24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1,961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24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5,086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>
                        <a:lnSpc>
                          <a:spcPts val="24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7.04%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ts val="24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86.6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5469">
                <a:tc gridSpan="3"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23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98.13%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954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45722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cs typeface="Calibri"/>
              </a:rPr>
              <a:t>279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30425" y="1292225"/>
          <a:ext cx="8010525" cy="4486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1427"/>
                <a:gridCol w="903986"/>
                <a:gridCol w="1303782"/>
                <a:gridCol w="1551558"/>
                <a:gridCol w="1460246"/>
              </a:tblGrid>
              <a:tr h="838200">
                <a:tc>
                  <a:txBody>
                    <a:bodyPr/>
                    <a:lstStyle/>
                    <a:p>
                      <a:pPr marL="4972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Ind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Sam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spc="-4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vg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Count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Fre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uen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y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Found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Spores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Found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137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lides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728345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Aspe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gillus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Penicillium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23,587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,585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81.72%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91.86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8344">
                <a:tc>
                  <a:txBody>
                    <a:bodyPr/>
                    <a:lstStyle/>
                    <a:p>
                      <a:pPr marL="58737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Ba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idios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3,687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,474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12.66%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91.05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8472">
                <a:tc>
                  <a:txBody>
                    <a:bodyPr/>
                    <a:lstStyle/>
                    <a:p>
                      <a:pPr marL="600710">
                        <a:lnSpc>
                          <a:spcPct val="100000"/>
                        </a:lnSpc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801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9,227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2.03%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67.35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8344">
                <a:tc>
                  <a:txBody>
                    <a:bodyPr/>
                    <a:lstStyle/>
                    <a:p>
                      <a:pPr marL="721360">
                        <a:lnSpc>
                          <a:spcPts val="23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Asc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ts val="23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367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ts val="23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7,754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0">
                        <a:lnSpc>
                          <a:spcPts val="23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0.78%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8305">
                        <a:lnSpc>
                          <a:spcPts val="23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56.60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8345">
                <a:tc gridSpan="3"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239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97.20%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848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9022" y="331495"/>
            <a:ext cx="995172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4000" spc="-25" dirty="0">
                <a:solidFill>
                  <a:prstClr val="black"/>
                </a:solidFill>
                <a:cs typeface="Calibri"/>
              </a:rPr>
              <a:t>Qua</a:t>
            </a:r>
            <a:r>
              <a:rPr sz="4000" spc="-65" dirty="0">
                <a:solidFill>
                  <a:prstClr val="black"/>
                </a:solidFill>
                <a:cs typeface="Calibri"/>
              </a:rPr>
              <a:t>n</a:t>
            </a:r>
            <a:r>
              <a:rPr sz="4000" spc="-15" dirty="0">
                <a:solidFill>
                  <a:prstClr val="black"/>
                </a:solidFill>
                <a:cs typeface="Calibri"/>
              </a:rPr>
              <a:t>tity</a:t>
            </a:r>
            <a:r>
              <a:rPr sz="40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40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4000" dirty="0">
                <a:solidFill>
                  <a:prstClr val="black"/>
                </a:solidFill>
                <a:cs typeface="Calibri"/>
              </a:rPr>
              <a:t>f </a:t>
            </a:r>
            <a:r>
              <a:rPr sz="4000" spc="-20" dirty="0">
                <a:solidFill>
                  <a:prstClr val="black"/>
                </a:solidFill>
                <a:cs typeface="Calibri"/>
              </a:rPr>
              <a:t>Aspe</a:t>
            </a:r>
            <a:r>
              <a:rPr sz="4000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4000" dirty="0">
                <a:solidFill>
                  <a:prstClr val="black"/>
                </a:solidFill>
                <a:cs typeface="Calibri"/>
              </a:rPr>
              <a:t>gi</a:t>
            </a:r>
            <a:r>
              <a:rPr sz="4000" spc="-15" dirty="0">
                <a:solidFill>
                  <a:prstClr val="black"/>
                </a:solidFill>
                <a:cs typeface="Calibri"/>
              </a:rPr>
              <a:t>l</a:t>
            </a:r>
            <a:r>
              <a:rPr sz="4000" dirty="0">
                <a:solidFill>
                  <a:prstClr val="black"/>
                </a:solidFill>
                <a:cs typeface="Calibri"/>
              </a:rPr>
              <a:t>lus/</a:t>
            </a:r>
            <a:r>
              <a:rPr sz="4000" spc="-125" dirty="0">
                <a:solidFill>
                  <a:prstClr val="black"/>
                </a:solidFill>
                <a:cs typeface="Calibri"/>
              </a:rPr>
              <a:t>P</a:t>
            </a:r>
            <a:r>
              <a:rPr sz="4000" dirty="0">
                <a:solidFill>
                  <a:prstClr val="black"/>
                </a:solidFill>
                <a:cs typeface="Calibri"/>
              </a:rPr>
              <a:t>enic</a:t>
            </a:r>
            <a:r>
              <a:rPr sz="40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4000" dirty="0">
                <a:solidFill>
                  <a:prstClr val="black"/>
                </a:solidFill>
                <a:cs typeface="Calibri"/>
              </a:rPr>
              <a:t>l</a:t>
            </a:r>
            <a:r>
              <a:rPr sz="4000" spc="-15" dirty="0">
                <a:solidFill>
                  <a:prstClr val="black"/>
                </a:solidFill>
                <a:cs typeface="Calibri"/>
              </a:rPr>
              <a:t>l</a:t>
            </a:r>
            <a:r>
              <a:rPr sz="4000" dirty="0">
                <a:solidFill>
                  <a:prstClr val="black"/>
                </a:solidFill>
                <a:cs typeface="Calibri"/>
              </a:rPr>
              <a:t>ium </a:t>
            </a:r>
            <a:r>
              <a:rPr sz="4000" spc="-5" dirty="0">
                <a:solidFill>
                  <a:prstClr val="black"/>
                </a:solidFill>
                <a:cs typeface="Calibri"/>
              </a:rPr>
              <a:t>Spo</a:t>
            </a:r>
            <a:r>
              <a:rPr sz="40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4000" spc="-20" dirty="0">
                <a:solidFill>
                  <a:prstClr val="black"/>
                </a:solidFill>
                <a:cs typeface="Calibri"/>
              </a:rPr>
              <a:t>es</a:t>
            </a:r>
            <a:r>
              <a:rPr sz="4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40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4000" dirty="0">
                <a:solidFill>
                  <a:prstClr val="black"/>
                </a:solidFill>
                <a:cs typeface="Calibri"/>
              </a:rPr>
              <a:t>n</a:t>
            </a:r>
            <a:r>
              <a:rPr sz="4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40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4000" spc="-30" dirty="0">
                <a:solidFill>
                  <a:prstClr val="black"/>
                </a:solidFill>
                <a:cs typeface="Calibri"/>
              </a:rPr>
              <a:t>he</a:t>
            </a:r>
            <a:endParaRPr sz="4000">
              <a:solidFill>
                <a:prstClr val="black"/>
              </a:solidFill>
              <a:cs typeface="Calibri"/>
            </a:endParaRPr>
          </a:p>
          <a:p>
            <a:pPr marL="635" algn="ctr"/>
            <a:r>
              <a:rPr sz="4000" spc="-20" dirty="0">
                <a:solidFill>
                  <a:prstClr val="black"/>
                </a:solidFill>
                <a:cs typeface="Calibri"/>
              </a:rPr>
              <a:t>Indoo</a:t>
            </a:r>
            <a:r>
              <a:rPr sz="4000" spc="-15" dirty="0">
                <a:solidFill>
                  <a:prstClr val="black"/>
                </a:solidFill>
                <a:cs typeface="Calibri"/>
              </a:rPr>
              <a:t>r</a:t>
            </a:r>
            <a:r>
              <a:rPr sz="4000" dirty="0">
                <a:solidFill>
                  <a:prstClr val="black"/>
                </a:solidFill>
                <a:cs typeface="Calibri"/>
              </a:rPr>
              <a:t> </a:t>
            </a:r>
            <a:r>
              <a:rPr sz="4000" spc="-20" dirty="0">
                <a:solidFill>
                  <a:prstClr val="black"/>
                </a:solidFill>
                <a:cs typeface="Calibri"/>
              </a:rPr>
              <a:t>Air</a:t>
            </a:r>
            <a:r>
              <a:rPr sz="4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4000" spc="-15" dirty="0">
                <a:solidFill>
                  <a:prstClr val="black"/>
                </a:solidFill>
                <a:cs typeface="Calibri"/>
              </a:rPr>
              <a:t>of</a:t>
            </a:r>
            <a:r>
              <a:rPr sz="4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4000" spc="-25" dirty="0">
                <a:solidFill>
                  <a:prstClr val="black"/>
                </a:solidFill>
                <a:cs typeface="Calibri"/>
              </a:rPr>
              <a:t>Houses</a:t>
            </a:r>
            <a:endParaRPr sz="40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4871" y="2107819"/>
            <a:ext cx="2130425" cy="4261485"/>
          </a:xfrm>
          <a:custGeom>
            <a:avLst/>
            <a:gdLst/>
            <a:ahLst/>
            <a:cxnLst/>
            <a:rect l="l" t="t" r="r" b="b"/>
            <a:pathLst>
              <a:path w="2130425" h="4261485">
                <a:moveTo>
                  <a:pt x="0" y="0"/>
                </a:moveTo>
                <a:lnTo>
                  <a:pt x="0" y="2131186"/>
                </a:lnTo>
                <a:lnTo>
                  <a:pt x="60578" y="4261484"/>
                </a:lnTo>
                <a:lnTo>
                  <a:pt x="235094" y="4249453"/>
                </a:lnTo>
                <a:lnTo>
                  <a:pt x="405329" y="4223774"/>
                </a:lnTo>
                <a:lnTo>
                  <a:pt x="570749" y="4185012"/>
                </a:lnTo>
                <a:lnTo>
                  <a:pt x="730823" y="4133730"/>
                </a:lnTo>
                <a:lnTo>
                  <a:pt x="885017" y="4070491"/>
                </a:lnTo>
                <a:lnTo>
                  <a:pt x="1032799" y="3995861"/>
                </a:lnTo>
                <a:lnTo>
                  <a:pt x="1173638" y="3910402"/>
                </a:lnTo>
                <a:lnTo>
                  <a:pt x="1306999" y="3814679"/>
                </a:lnTo>
                <a:lnTo>
                  <a:pt x="1432351" y="3709255"/>
                </a:lnTo>
                <a:lnTo>
                  <a:pt x="1549161" y="3594695"/>
                </a:lnTo>
                <a:lnTo>
                  <a:pt x="1656897" y="3471561"/>
                </a:lnTo>
                <a:lnTo>
                  <a:pt x="1755026" y="3340419"/>
                </a:lnTo>
                <a:lnTo>
                  <a:pt x="1843015" y="3201830"/>
                </a:lnTo>
                <a:lnTo>
                  <a:pt x="1920332" y="3056361"/>
                </a:lnTo>
                <a:lnTo>
                  <a:pt x="1986444" y="2904574"/>
                </a:lnTo>
                <a:lnTo>
                  <a:pt x="2040819" y="2747033"/>
                </a:lnTo>
                <a:lnTo>
                  <a:pt x="2082925" y="2584302"/>
                </a:lnTo>
                <a:lnTo>
                  <a:pt x="2112228" y="2416945"/>
                </a:lnTo>
                <a:lnTo>
                  <a:pt x="2128196" y="2245525"/>
                </a:lnTo>
                <a:lnTo>
                  <a:pt x="2130298" y="2070607"/>
                </a:lnTo>
                <a:lnTo>
                  <a:pt x="2118618" y="1899521"/>
                </a:lnTo>
                <a:lnTo>
                  <a:pt x="2093798" y="1732474"/>
                </a:lnTo>
                <a:lnTo>
                  <a:pt x="2056365" y="1569980"/>
                </a:lnTo>
                <a:lnTo>
                  <a:pt x="2006843" y="1412548"/>
                </a:lnTo>
                <a:lnTo>
                  <a:pt x="1945761" y="1260693"/>
                </a:lnTo>
                <a:lnTo>
                  <a:pt x="1873643" y="1114925"/>
                </a:lnTo>
                <a:lnTo>
                  <a:pt x="1791016" y="975756"/>
                </a:lnTo>
                <a:lnTo>
                  <a:pt x="1698406" y="843698"/>
                </a:lnTo>
                <a:lnTo>
                  <a:pt x="1596340" y="719263"/>
                </a:lnTo>
                <a:lnTo>
                  <a:pt x="1485344" y="602964"/>
                </a:lnTo>
                <a:lnTo>
                  <a:pt x="1365944" y="495311"/>
                </a:lnTo>
                <a:lnTo>
                  <a:pt x="1238666" y="396817"/>
                </a:lnTo>
                <a:lnTo>
                  <a:pt x="1104037" y="307993"/>
                </a:lnTo>
                <a:lnTo>
                  <a:pt x="962583" y="229352"/>
                </a:lnTo>
                <a:lnTo>
                  <a:pt x="814830" y="161405"/>
                </a:lnTo>
                <a:lnTo>
                  <a:pt x="661304" y="104664"/>
                </a:lnTo>
                <a:lnTo>
                  <a:pt x="502532" y="59641"/>
                </a:lnTo>
                <a:lnTo>
                  <a:pt x="339039" y="26848"/>
                </a:lnTo>
                <a:lnTo>
                  <a:pt x="171353" y="6797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24376" y="4271645"/>
            <a:ext cx="2180590" cy="2130425"/>
          </a:xfrm>
          <a:custGeom>
            <a:avLst/>
            <a:gdLst/>
            <a:ahLst/>
            <a:cxnLst/>
            <a:rect l="l" t="t" r="r" b="b"/>
            <a:pathLst>
              <a:path w="2180590" h="2130425">
                <a:moveTo>
                  <a:pt x="2119757" y="0"/>
                </a:moveTo>
                <a:lnTo>
                  <a:pt x="0" y="220471"/>
                </a:lnTo>
                <a:lnTo>
                  <a:pt x="23478" y="384668"/>
                </a:lnTo>
                <a:lnTo>
                  <a:pt x="58981" y="544278"/>
                </a:lnTo>
                <a:lnTo>
                  <a:pt x="106007" y="698862"/>
                </a:lnTo>
                <a:lnTo>
                  <a:pt x="164051" y="847976"/>
                </a:lnTo>
                <a:lnTo>
                  <a:pt x="232610" y="991182"/>
                </a:lnTo>
                <a:lnTo>
                  <a:pt x="311180" y="1128038"/>
                </a:lnTo>
                <a:lnTo>
                  <a:pt x="399258" y="1258103"/>
                </a:lnTo>
                <a:lnTo>
                  <a:pt x="496340" y="1380936"/>
                </a:lnTo>
                <a:lnTo>
                  <a:pt x="601922" y="1496095"/>
                </a:lnTo>
                <a:lnTo>
                  <a:pt x="715502" y="1603141"/>
                </a:lnTo>
                <a:lnTo>
                  <a:pt x="836574" y="1701632"/>
                </a:lnTo>
                <a:lnTo>
                  <a:pt x="964637" y="1791127"/>
                </a:lnTo>
                <a:lnTo>
                  <a:pt x="1099185" y="1871186"/>
                </a:lnTo>
                <a:lnTo>
                  <a:pt x="1239716" y="1941366"/>
                </a:lnTo>
                <a:lnTo>
                  <a:pt x="1385726" y="2001228"/>
                </a:lnTo>
                <a:lnTo>
                  <a:pt x="1536712" y="2050330"/>
                </a:lnTo>
                <a:lnTo>
                  <a:pt x="1692169" y="2088232"/>
                </a:lnTo>
                <a:lnTo>
                  <a:pt x="1851594" y="2114492"/>
                </a:lnTo>
                <a:lnTo>
                  <a:pt x="2014484" y="2128669"/>
                </a:lnTo>
                <a:lnTo>
                  <a:pt x="2180336" y="2130323"/>
                </a:lnTo>
                <a:lnTo>
                  <a:pt x="211975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99467" y="3176904"/>
            <a:ext cx="2131695" cy="1274445"/>
          </a:xfrm>
          <a:custGeom>
            <a:avLst/>
            <a:gdLst/>
            <a:ahLst/>
            <a:cxnLst/>
            <a:rect l="l" t="t" r="r" b="b"/>
            <a:pathLst>
              <a:path w="2131695" h="1274445">
                <a:moveTo>
                  <a:pt x="278781" y="0"/>
                </a:moveTo>
                <a:lnTo>
                  <a:pt x="246737" y="58405"/>
                </a:lnTo>
                <a:lnTo>
                  <a:pt x="216599" y="117651"/>
                </a:lnTo>
                <a:lnTo>
                  <a:pt x="188379" y="177691"/>
                </a:lnTo>
                <a:lnTo>
                  <a:pt x="162085" y="238478"/>
                </a:lnTo>
                <a:lnTo>
                  <a:pt x="137728" y="299966"/>
                </a:lnTo>
                <a:lnTo>
                  <a:pt x="115316" y="362106"/>
                </a:lnTo>
                <a:lnTo>
                  <a:pt x="94860" y="424854"/>
                </a:lnTo>
                <a:lnTo>
                  <a:pt x="76369" y="488161"/>
                </a:lnTo>
                <a:lnTo>
                  <a:pt x="59854" y="551981"/>
                </a:lnTo>
                <a:lnTo>
                  <a:pt x="45323" y="616267"/>
                </a:lnTo>
                <a:lnTo>
                  <a:pt x="32787" y="680972"/>
                </a:lnTo>
                <a:lnTo>
                  <a:pt x="22255" y="746049"/>
                </a:lnTo>
                <a:lnTo>
                  <a:pt x="13737" y="811452"/>
                </a:lnTo>
                <a:lnTo>
                  <a:pt x="7243" y="877133"/>
                </a:lnTo>
                <a:lnTo>
                  <a:pt x="2782" y="943046"/>
                </a:lnTo>
                <a:lnTo>
                  <a:pt x="364" y="1009144"/>
                </a:lnTo>
                <a:lnTo>
                  <a:pt x="0" y="1075379"/>
                </a:lnTo>
                <a:lnTo>
                  <a:pt x="1697" y="1141706"/>
                </a:lnTo>
                <a:lnTo>
                  <a:pt x="5467" y="1208076"/>
                </a:lnTo>
                <a:lnTo>
                  <a:pt x="11319" y="1274445"/>
                </a:lnTo>
                <a:lnTo>
                  <a:pt x="2131076" y="1053973"/>
                </a:lnTo>
                <a:lnTo>
                  <a:pt x="278781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91203" y="2263775"/>
            <a:ext cx="1852295" cy="1944370"/>
          </a:xfrm>
          <a:custGeom>
            <a:avLst/>
            <a:gdLst/>
            <a:ahLst/>
            <a:cxnLst/>
            <a:rect l="l" t="t" r="r" b="b"/>
            <a:pathLst>
              <a:path w="1852295" h="1944370">
                <a:moveTo>
                  <a:pt x="979551" y="0"/>
                </a:moveTo>
                <a:lnTo>
                  <a:pt x="918167" y="28737"/>
                </a:lnTo>
                <a:lnTo>
                  <a:pt x="857867" y="59337"/>
                </a:lnTo>
                <a:lnTo>
                  <a:pt x="798686" y="91767"/>
                </a:lnTo>
                <a:lnTo>
                  <a:pt x="740664" y="125994"/>
                </a:lnTo>
                <a:lnTo>
                  <a:pt x="683835" y="161982"/>
                </a:lnTo>
                <a:lnTo>
                  <a:pt x="628238" y="199699"/>
                </a:lnTo>
                <a:lnTo>
                  <a:pt x="573910" y="239110"/>
                </a:lnTo>
                <a:lnTo>
                  <a:pt x="520887" y="280182"/>
                </a:lnTo>
                <a:lnTo>
                  <a:pt x="469208" y="322881"/>
                </a:lnTo>
                <a:lnTo>
                  <a:pt x="418909" y="367172"/>
                </a:lnTo>
                <a:lnTo>
                  <a:pt x="370027" y="413023"/>
                </a:lnTo>
                <a:lnTo>
                  <a:pt x="322600" y="460400"/>
                </a:lnTo>
                <a:lnTo>
                  <a:pt x="276664" y="509268"/>
                </a:lnTo>
                <a:lnTo>
                  <a:pt x="232257" y="559594"/>
                </a:lnTo>
                <a:lnTo>
                  <a:pt x="189416" y="611344"/>
                </a:lnTo>
                <a:lnTo>
                  <a:pt x="148178" y="664484"/>
                </a:lnTo>
                <a:lnTo>
                  <a:pt x="108580" y="718980"/>
                </a:lnTo>
                <a:lnTo>
                  <a:pt x="70660" y="774799"/>
                </a:lnTo>
                <a:lnTo>
                  <a:pt x="34454" y="831907"/>
                </a:lnTo>
                <a:lnTo>
                  <a:pt x="0" y="890270"/>
                </a:lnTo>
                <a:lnTo>
                  <a:pt x="1852295" y="1944243"/>
                </a:lnTo>
                <a:lnTo>
                  <a:pt x="979551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90565" y="2066798"/>
            <a:ext cx="873125" cy="2131695"/>
          </a:xfrm>
          <a:custGeom>
            <a:avLst/>
            <a:gdLst/>
            <a:ahLst/>
            <a:cxnLst/>
            <a:rect l="l" t="t" r="r" b="b"/>
            <a:pathLst>
              <a:path w="873125" h="2131695">
                <a:moveTo>
                  <a:pt x="872744" y="0"/>
                </a:moveTo>
                <a:lnTo>
                  <a:pt x="827642" y="476"/>
                </a:lnTo>
                <a:lnTo>
                  <a:pt x="782607" y="1904"/>
                </a:lnTo>
                <a:lnTo>
                  <a:pt x="737653" y="4281"/>
                </a:lnTo>
                <a:lnTo>
                  <a:pt x="692794" y="7603"/>
                </a:lnTo>
                <a:lnTo>
                  <a:pt x="648045" y="11868"/>
                </a:lnTo>
                <a:lnTo>
                  <a:pt x="603421" y="17072"/>
                </a:lnTo>
                <a:lnTo>
                  <a:pt x="558936" y="23214"/>
                </a:lnTo>
                <a:lnTo>
                  <a:pt x="514606" y="30288"/>
                </a:lnTo>
                <a:lnTo>
                  <a:pt x="470444" y="38294"/>
                </a:lnTo>
                <a:lnTo>
                  <a:pt x="426465" y="47228"/>
                </a:lnTo>
                <a:lnTo>
                  <a:pt x="382685" y="57086"/>
                </a:lnTo>
                <a:lnTo>
                  <a:pt x="339118" y="67866"/>
                </a:lnTo>
                <a:lnTo>
                  <a:pt x="295778" y="79566"/>
                </a:lnTo>
                <a:lnTo>
                  <a:pt x="252680" y="92181"/>
                </a:lnTo>
                <a:lnTo>
                  <a:pt x="209839" y="105709"/>
                </a:lnTo>
                <a:lnTo>
                  <a:pt x="167270" y="120148"/>
                </a:lnTo>
                <a:lnTo>
                  <a:pt x="124986" y="135493"/>
                </a:lnTo>
                <a:lnTo>
                  <a:pt x="83004" y="151743"/>
                </a:lnTo>
                <a:lnTo>
                  <a:pt x="41337" y="168894"/>
                </a:lnTo>
                <a:lnTo>
                  <a:pt x="0" y="186943"/>
                </a:lnTo>
                <a:lnTo>
                  <a:pt x="872744" y="2131187"/>
                </a:lnTo>
                <a:lnTo>
                  <a:pt x="87274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45423" y="4130040"/>
            <a:ext cx="474345" cy="79375"/>
          </a:xfrm>
          <a:custGeom>
            <a:avLst/>
            <a:gdLst/>
            <a:ahLst/>
            <a:cxnLst/>
            <a:rect l="l" t="t" r="r" b="b"/>
            <a:pathLst>
              <a:path w="474345" h="79375">
                <a:moveTo>
                  <a:pt x="0" y="79248"/>
                </a:moveTo>
                <a:lnTo>
                  <a:pt x="416051" y="0"/>
                </a:lnTo>
                <a:lnTo>
                  <a:pt x="473964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47388" y="5875020"/>
            <a:ext cx="492759" cy="228600"/>
          </a:xfrm>
          <a:custGeom>
            <a:avLst/>
            <a:gdLst/>
            <a:ahLst/>
            <a:cxnLst/>
            <a:rect l="l" t="t" r="r" b="b"/>
            <a:pathLst>
              <a:path w="492760" h="228600">
                <a:moveTo>
                  <a:pt x="492251" y="0"/>
                </a:moveTo>
                <a:lnTo>
                  <a:pt x="56387" y="228599"/>
                </a:lnTo>
                <a:lnTo>
                  <a:pt x="0" y="22859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41776" y="3685032"/>
            <a:ext cx="502920" cy="108585"/>
          </a:xfrm>
          <a:custGeom>
            <a:avLst/>
            <a:gdLst/>
            <a:ahLst/>
            <a:cxnLst/>
            <a:rect l="l" t="t" r="r" b="b"/>
            <a:pathLst>
              <a:path w="502920" h="108585">
                <a:moveTo>
                  <a:pt x="502920" y="108204"/>
                </a:moveTo>
                <a:lnTo>
                  <a:pt x="56387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56532" y="2333244"/>
            <a:ext cx="454659" cy="297180"/>
          </a:xfrm>
          <a:custGeom>
            <a:avLst/>
            <a:gdLst/>
            <a:ahLst/>
            <a:cxnLst/>
            <a:rect l="l" t="t" r="r" b="b"/>
            <a:pathLst>
              <a:path w="454660" h="297180">
                <a:moveTo>
                  <a:pt x="454151" y="297179"/>
                </a:moveTo>
                <a:lnTo>
                  <a:pt x="56387" y="0"/>
                </a:ln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27134" y="3813047"/>
            <a:ext cx="937260" cy="927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3200" dirty="0">
                <a:solidFill>
                  <a:prstClr val="black"/>
                </a:solidFill>
                <a:cs typeface="Calibri"/>
              </a:rPr>
              <a:t>&lt; 5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0</a:t>
            </a:r>
            <a:r>
              <a:rPr sz="3200" dirty="0">
                <a:solidFill>
                  <a:prstClr val="black"/>
                </a:solidFill>
                <a:cs typeface="Calibri"/>
              </a:rPr>
              <a:t>0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60"/>
              </a:spcBef>
            </a:pPr>
            <a:r>
              <a:rPr sz="3200" spc="-5" dirty="0">
                <a:solidFill>
                  <a:prstClr val="black"/>
                </a:solidFill>
                <a:cs typeface="Calibri"/>
              </a:rPr>
              <a:t>49%</a:t>
            </a:r>
            <a:endParaRPr sz="3200">
              <a:solidFill>
                <a:prstClr val="black"/>
              </a:solidFill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39567" y="5862015"/>
            <a:ext cx="1101725" cy="70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2400" spc="-20" dirty="0">
                <a:solidFill>
                  <a:prstClr val="black"/>
                </a:solidFill>
                <a:cs typeface="Calibri"/>
              </a:rPr>
              <a:t>50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0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-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2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K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60"/>
              </a:spcBef>
            </a:pPr>
            <a:r>
              <a:rPr sz="2400" spc="-20" dirty="0">
                <a:solidFill>
                  <a:prstClr val="black"/>
                </a:solidFill>
                <a:cs typeface="Calibri"/>
              </a:rPr>
              <a:t>24%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60802" y="3442614"/>
            <a:ext cx="1174750" cy="70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2400" dirty="0">
                <a:solidFill>
                  <a:prstClr val="black"/>
                </a:solidFill>
                <a:cs typeface="Calibri"/>
              </a:rPr>
              <a:t>2 K -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1</a:t>
            </a:r>
            <a:r>
              <a:rPr sz="2400" dirty="0">
                <a:solidFill>
                  <a:prstClr val="black"/>
                </a:solidFill>
                <a:cs typeface="Calibri"/>
              </a:rPr>
              <a:t>0 K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60"/>
              </a:spcBef>
            </a:pPr>
            <a:r>
              <a:rPr sz="2400" spc="-15" dirty="0">
                <a:solidFill>
                  <a:prstClr val="black"/>
                </a:solidFill>
                <a:cs typeface="Calibri"/>
              </a:rPr>
              <a:t>10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%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20745" y="2225827"/>
            <a:ext cx="1329055" cy="704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2400" dirty="0">
                <a:solidFill>
                  <a:prstClr val="black"/>
                </a:solidFill>
                <a:cs typeface="Calibri"/>
              </a:rPr>
              <a:t>10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K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-</a:t>
            </a:r>
            <a:r>
              <a:rPr sz="24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5</a:t>
            </a:r>
            <a:r>
              <a:rPr sz="2400" dirty="0">
                <a:solidFill>
                  <a:prstClr val="black"/>
                </a:solidFill>
                <a:cs typeface="Calibri"/>
              </a:rPr>
              <a:t>0</a:t>
            </a:r>
            <a:r>
              <a:rPr sz="24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K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60"/>
              </a:spcBef>
            </a:pPr>
            <a:r>
              <a:rPr sz="2400" spc="-15" dirty="0">
                <a:solidFill>
                  <a:prstClr val="black"/>
                </a:solidFill>
                <a:cs typeface="Calibri"/>
              </a:rPr>
              <a:t>10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20" dirty="0">
                <a:solidFill>
                  <a:prstClr val="black"/>
                </a:solidFill>
                <a:cs typeface="Calibri"/>
              </a:rPr>
              <a:t>%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92597" y="1744726"/>
            <a:ext cx="78295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dirty="0">
                <a:solidFill>
                  <a:prstClr val="black"/>
                </a:solidFill>
                <a:cs typeface="Calibri"/>
              </a:rPr>
              <a:t>&gt;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50</a:t>
            </a:r>
            <a:r>
              <a:rPr sz="240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K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86146" y="2105660"/>
            <a:ext cx="3968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20" dirty="0">
                <a:solidFill>
                  <a:prstClr val="black"/>
                </a:solidFill>
                <a:cs typeface="Calibri"/>
              </a:rPr>
              <a:t>7%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45722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cs typeface="Calibri"/>
              </a:rPr>
              <a:t>280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490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7717" y="741172"/>
            <a:ext cx="7572375" cy="4843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4000" spc="-25" dirty="0">
                <a:solidFill>
                  <a:prstClr val="black"/>
                </a:solidFill>
                <a:cs typeface="Calibri"/>
              </a:rPr>
              <a:t>Number </a:t>
            </a:r>
            <a:r>
              <a:rPr sz="4000" spc="-30" dirty="0">
                <a:solidFill>
                  <a:prstClr val="black"/>
                </a:solidFill>
                <a:cs typeface="Calibri"/>
              </a:rPr>
              <a:t>ou</a:t>
            </a:r>
            <a:r>
              <a:rPr sz="40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4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4000" spc="-30" dirty="0">
                <a:solidFill>
                  <a:prstClr val="black"/>
                </a:solidFill>
                <a:cs typeface="Calibri"/>
              </a:rPr>
              <a:t>o</a:t>
            </a:r>
            <a:r>
              <a:rPr sz="4000" spc="-15" dirty="0">
                <a:solidFill>
                  <a:prstClr val="black"/>
                </a:solidFill>
                <a:cs typeface="Calibri"/>
              </a:rPr>
              <a:t>f</a:t>
            </a:r>
            <a:r>
              <a:rPr sz="4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4000" spc="-25" dirty="0">
                <a:solidFill>
                  <a:prstClr val="black"/>
                </a:solidFill>
                <a:cs typeface="Calibri"/>
              </a:rPr>
              <a:t>72</a:t>
            </a:r>
            <a:r>
              <a:rPr sz="40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4000" spc="-30" dirty="0">
                <a:solidFill>
                  <a:prstClr val="black"/>
                </a:solidFill>
                <a:cs typeface="Calibri"/>
              </a:rPr>
              <a:t>Spo</a:t>
            </a:r>
            <a:r>
              <a:rPr sz="40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4000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4000" dirty="0">
                <a:solidFill>
                  <a:prstClr val="black"/>
                </a:solidFill>
                <a:cs typeface="Calibri"/>
              </a:rPr>
              <a:t> </a:t>
            </a:r>
            <a:r>
              <a:rPr sz="4000" spc="-20" dirty="0">
                <a:solidFill>
                  <a:prstClr val="black"/>
                </a:solidFill>
                <a:cs typeface="Calibri"/>
              </a:rPr>
              <a:t>types</a:t>
            </a:r>
            <a:r>
              <a:rPr sz="4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4000" spc="-105" dirty="0">
                <a:solidFill>
                  <a:prstClr val="black"/>
                </a:solidFill>
                <a:cs typeface="Calibri"/>
              </a:rPr>
              <a:t>f</a:t>
            </a:r>
            <a:r>
              <a:rPr sz="4000" spc="-30" dirty="0">
                <a:solidFill>
                  <a:prstClr val="black"/>
                </a:solidFill>
                <a:cs typeface="Calibri"/>
              </a:rPr>
              <a:t>ound</a:t>
            </a:r>
            <a:r>
              <a:rPr sz="40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4000" dirty="0">
                <a:solidFill>
                  <a:prstClr val="black"/>
                </a:solidFill>
                <a:cs typeface="Calibri"/>
              </a:rPr>
              <a:t>in</a:t>
            </a:r>
            <a:r>
              <a:rPr sz="4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4000" spc="-65" dirty="0">
                <a:solidFill>
                  <a:prstClr val="black"/>
                </a:solidFill>
                <a:cs typeface="Calibri"/>
              </a:rPr>
              <a:t>c</a:t>
            </a:r>
            <a:r>
              <a:rPr sz="4000" spc="-20" dirty="0">
                <a:solidFill>
                  <a:prstClr val="black"/>
                </a:solidFill>
                <a:cs typeface="Calibri"/>
              </a:rPr>
              <a:t>arp</a:t>
            </a:r>
            <a:r>
              <a:rPr sz="4000" spc="-40" dirty="0">
                <a:solidFill>
                  <a:prstClr val="black"/>
                </a:solidFill>
                <a:cs typeface="Calibri"/>
              </a:rPr>
              <a:t>e</a:t>
            </a:r>
            <a:r>
              <a:rPr sz="40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4000" spc="-5" dirty="0">
                <a:solidFill>
                  <a:prstClr val="black"/>
                </a:solidFill>
                <a:cs typeface="Calibri"/>
              </a:rPr>
              <a:t> du</a:t>
            </a:r>
            <a:r>
              <a:rPr sz="4000" spc="-65" dirty="0">
                <a:solidFill>
                  <a:prstClr val="black"/>
                </a:solidFill>
                <a:cs typeface="Calibri"/>
              </a:rPr>
              <a:t>s</a:t>
            </a:r>
            <a:r>
              <a:rPr sz="40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4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4000" spc="-20" dirty="0">
                <a:solidFill>
                  <a:prstClr val="black"/>
                </a:solidFill>
                <a:cs typeface="Calibri"/>
              </a:rPr>
              <a:t>associ</a:t>
            </a:r>
            <a:r>
              <a:rPr sz="4000" spc="-60" dirty="0">
                <a:solidFill>
                  <a:prstClr val="black"/>
                </a:solidFill>
                <a:cs typeface="Calibri"/>
              </a:rPr>
              <a:t>at</a:t>
            </a:r>
            <a:r>
              <a:rPr sz="4000" spc="-25" dirty="0">
                <a:solidFill>
                  <a:prstClr val="black"/>
                </a:solidFill>
                <a:cs typeface="Calibri"/>
              </a:rPr>
              <a:t>ed</a:t>
            </a:r>
            <a:r>
              <a:rPr sz="40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4000" spc="-20" dirty="0">
                <a:solidFill>
                  <a:prstClr val="black"/>
                </a:solidFill>
                <a:cs typeface="Calibri"/>
              </a:rPr>
              <a:t>with</a:t>
            </a:r>
            <a:r>
              <a:rPr sz="4000" spc="-10" dirty="0">
                <a:solidFill>
                  <a:prstClr val="black"/>
                </a:solidFill>
                <a:cs typeface="Calibri"/>
              </a:rPr>
              <a:t>  </a:t>
            </a:r>
            <a:r>
              <a:rPr sz="4000" spc="-25" dirty="0">
                <a:solidFill>
                  <a:prstClr val="black"/>
                </a:solidFill>
                <a:cs typeface="Calibri"/>
              </a:rPr>
              <a:t>Health</a:t>
            </a:r>
            <a:r>
              <a:rPr sz="4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4000" spc="-30" dirty="0">
                <a:solidFill>
                  <a:prstClr val="black"/>
                </a:solidFill>
                <a:cs typeface="Calibri"/>
              </a:rPr>
              <a:t>C</a:t>
            </a:r>
            <a:r>
              <a:rPr sz="4000" spc="-20" dirty="0">
                <a:solidFill>
                  <a:prstClr val="black"/>
                </a:solidFill>
                <a:cs typeface="Calibri"/>
              </a:rPr>
              <a:t>o</a:t>
            </a:r>
            <a:r>
              <a:rPr sz="4000" spc="-25" dirty="0">
                <a:solidFill>
                  <a:prstClr val="black"/>
                </a:solidFill>
                <a:cs typeface="Calibri"/>
              </a:rPr>
              <a:t>ncerns</a:t>
            </a:r>
            <a:endParaRPr sz="40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16"/>
              </a:spcBef>
            </a:pPr>
            <a:endParaRPr sz="3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75" algn="ctr"/>
            <a:r>
              <a:rPr sz="4000" b="1" spc="-20" dirty="0">
                <a:solidFill>
                  <a:prstClr val="black"/>
                </a:solidFill>
                <a:cs typeface="Calibri"/>
              </a:rPr>
              <a:t>Alle</a:t>
            </a:r>
            <a:r>
              <a:rPr sz="4000" b="1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4000" b="1" spc="-25" dirty="0">
                <a:solidFill>
                  <a:prstClr val="black"/>
                </a:solidFill>
                <a:cs typeface="Calibri"/>
              </a:rPr>
              <a:t>gies</a:t>
            </a:r>
            <a:r>
              <a:rPr sz="4000" b="1" spc="-15" dirty="0">
                <a:solidFill>
                  <a:prstClr val="black"/>
                </a:solidFill>
                <a:cs typeface="Calibri"/>
              </a:rPr>
              <a:t>:</a:t>
            </a:r>
            <a:r>
              <a:rPr sz="4000" b="1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4000" b="1" spc="-25" dirty="0">
                <a:solidFill>
                  <a:prstClr val="black"/>
                </a:solidFill>
                <a:cs typeface="Calibri"/>
              </a:rPr>
              <a:t>25</a:t>
            </a:r>
            <a:endParaRPr sz="4000">
              <a:solidFill>
                <a:prstClr val="black"/>
              </a:solidFill>
              <a:cs typeface="Calibri"/>
            </a:endParaRPr>
          </a:p>
          <a:p>
            <a:pPr marL="3175" algn="ctr">
              <a:spcBef>
                <a:spcPts val="480"/>
              </a:spcBef>
            </a:pPr>
            <a:r>
              <a:rPr sz="4000" b="1" spc="-90" dirty="0">
                <a:solidFill>
                  <a:prstClr val="black"/>
                </a:solidFill>
                <a:cs typeface="Calibri"/>
              </a:rPr>
              <a:t>R</a:t>
            </a:r>
            <a:r>
              <a:rPr sz="4000" b="1" spc="-25" dirty="0">
                <a:solidFill>
                  <a:prstClr val="black"/>
                </a:solidFill>
                <a:cs typeface="Calibri"/>
              </a:rPr>
              <a:t>espi</a:t>
            </a:r>
            <a:r>
              <a:rPr sz="4000" b="1" spc="-85" dirty="0">
                <a:solidFill>
                  <a:prstClr val="black"/>
                </a:solidFill>
                <a:cs typeface="Calibri"/>
              </a:rPr>
              <a:t>r</a:t>
            </a:r>
            <a:r>
              <a:rPr sz="4000" b="1" spc="-65" dirty="0">
                <a:solidFill>
                  <a:prstClr val="black"/>
                </a:solidFill>
                <a:cs typeface="Calibri"/>
              </a:rPr>
              <a:t>at</a:t>
            </a:r>
            <a:r>
              <a:rPr sz="4000" b="1" spc="-20" dirty="0">
                <a:solidFill>
                  <a:prstClr val="black"/>
                </a:solidFill>
                <a:cs typeface="Calibri"/>
              </a:rPr>
              <a:t>ory</a:t>
            </a:r>
            <a:r>
              <a:rPr sz="4000" b="1" spc="45" dirty="0">
                <a:solidFill>
                  <a:prstClr val="black"/>
                </a:solidFill>
                <a:cs typeface="Calibri"/>
              </a:rPr>
              <a:t> </a:t>
            </a:r>
            <a:r>
              <a:rPr sz="4000" b="1" spc="-20" dirty="0">
                <a:solidFill>
                  <a:prstClr val="black"/>
                </a:solidFill>
                <a:cs typeface="Calibri"/>
              </a:rPr>
              <a:t>issues:</a:t>
            </a:r>
            <a:r>
              <a:rPr sz="4000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4000" b="1" spc="-20" dirty="0">
                <a:solidFill>
                  <a:prstClr val="black"/>
                </a:solidFill>
                <a:cs typeface="Calibri"/>
              </a:rPr>
              <a:t>2</a:t>
            </a:r>
            <a:r>
              <a:rPr sz="4000" b="1" spc="-25" dirty="0">
                <a:solidFill>
                  <a:prstClr val="black"/>
                </a:solidFill>
                <a:cs typeface="Calibri"/>
              </a:rPr>
              <a:t>7</a:t>
            </a:r>
            <a:endParaRPr sz="4000">
              <a:solidFill>
                <a:prstClr val="black"/>
              </a:solidFill>
              <a:cs typeface="Calibri"/>
            </a:endParaRPr>
          </a:p>
          <a:p>
            <a:pPr marL="5080" algn="ctr">
              <a:spcBef>
                <a:spcPts val="480"/>
              </a:spcBef>
            </a:pPr>
            <a:r>
              <a:rPr sz="4000" b="1" spc="-25" dirty="0">
                <a:solidFill>
                  <a:prstClr val="black"/>
                </a:solidFill>
                <a:cs typeface="Calibri"/>
              </a:rPr>
              <a:t>Heada</a:t>
            </a:r>
            <a:r>
              <a:rPr sz="4000" b="1" spc="-35" dirty="0">
                <a:solidFill>
                  <a:prstClr val="black"/>
                </a:solidFill>
                <a:cs typeface="Calibri"/>
              </a:rPr>
              <a:t>c</a:t>
            </a:r>
            <a:r>
              <a:rPr sz="4000" b="1" spc="-20" dirty="0">
                <a:solidFill>
                  <a:prstClr val="black"/>
                </a:solidFill>
                <a:cs typeface="Calibri"/>
              </a:rPr>
              <a:t>hes:</a:t>
            </a:r>
            <a:r>
              <a:rPr sz="4000" b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4000" b="1" spc="-25" dirty="0">
                <a:solidFill>
                  <a:prstClr val="black"/>
                </a:solidFill>
                <a:cs typeface="Calibri"/>
              </a:rPr>
              <a:t>20</a:t>
            </a:r>
            <a:endParaRPr sz="4000">
              <a:solidFill>
                <a:prstClr val="black"/>
              </a:solidFill>
              <a:cs typeface="Calibri"/>
            </a:endParaRPr>
          </a:p>
          <a:p>
            <a:pPr marL="3175" algn="ctr">
              <a:spcBef>
                <a:spcPts val="480"/>
              </a:spcBef>
            </a:pPr>
            <a:r>
              <a:rPr sz="4000" b="1" spc="-15" dirty="0">
                <a:solidFill>
                  <a:prstClr val="black"/>
                </a:solidFill>
                <a:cs typeface="Calibri"/>
              </a:rPr>
              <a:t>All</a:t>
            </a:r>
            <a:r>
              <a:rPr sz="4000" b="1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4000" b="1" spc="-20" dirty="0">
                <a:solidFill>
                  <a:prstClr val="black"/>
                </a:solidFill>
                <a:cs typeface="Calibri"/>
              </a:rPr>
              <a:t>Health</a:t>
            </a:r>
            <a:r>
              <a:rPr sz="4000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4000" b="1" spc="-15" dirty="0">
                <a:solidFill>
                  <a:prstClr val="black"/>
                </a:solidFill>
                <a:cs typeface="Calibri"/>
              </a:rPr>
              <a:t>Iss</a:t>
            </a:r>
            <a:r>
              <a:rPr sz="4000" b="1" spc="-20" dirty="0">
                <a:solidFill>
                  <a:prstClr val="black"/>
                </a:solidFill>
                <a:cs typeface="Calibri"/>
              </a:rPr>
              <a:t>u</a:t>
            </a:r>
            <a:r>
              <a:rPr sz="4000" b="1" spc="-25" dirty="0">
                <a:solidFill>
                  <a:prstClr val="black"/>
                </a:solidFill>
                <a:cs typeface="Calibri"/>
              </a:rPr>
              <a:t>es</a:t>
            </a:r>
            <a:r>
              <a:rPr sz="4000" b="1" spc="-15" dirty="0">
                <a:solidFill>
                  <a:prstClr val="black"/>
                </a:solidFill>
                <a:cs typeface="Calibri"/>
              </a:rPr>
              <a:t>:</a:t>
            </a:r>
            <a:r>
              <a:rPr sz="4000" b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4000" b="1" spc="-25" dirty="0">
                <a:solidFill>
                  <a:prstClr val="black"/>
                </a:solidFill>
                <a:cs typeface="Calibri"/>
              </a:rPr>
              <a:t>62</a:t>
            </a:r>
            <a:r>
              <a:rPr sz="4000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4000" b="1" spc="-40" dirty="0">
                <a:solidFill>
                  <a:prstClr val="black"/>
                </a:solidFill>
                <a:cs typeface="Calibri"/>
              </a:rPr>
              <a:t>o</a:t>
            </a:r>
            <a:r>
              <a:rPr sz="4000" b="1" dirty="0">
                <a:solidFill>
                  <a:prstClr val="black"/>
                </a:solidFill>
                <a:cs typeface="Calibri"/>
              </a:rPr>
              <a:t>f</a:t>
            </a:r>
            <a:r>
              <a:rPr sz="4000" b="1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4000" b="1" spc="-25" dirty="0">
                <a:solidFill>
                  <a:prstClr val="black"/>
                </a:solidFill>
                <a:cs typeface="Calibri"/>
              </a:rPr>
              <a:t>72</a:t>
            </a:r>
            <a:endParaRPr sz="40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27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31B8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88235" y="266065"/>
            <a:ext cx="7660640" cy="581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1845" y="735965"/>
            <a:ext cx="3063239" cy="1192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20765" y="2601595"/>
            <a:ext cx="3928110" cy="27851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40325" y="5864859"/>
            <a:ext cx="4908550" cy="2203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87850" y="481965"/>
            <a:ext cx="4547234" cy="1663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68925" y="756284"/>
            <a:ext cx="485775" cy="528320"/>
          </a:xfrm>
          <a:custGeom>
            <a:avLst/>
            <a:gdLst/>
            <a:ahLst/>
            <a:cxnLst/>
            <a:rect l="l" t="t" r="r" b="b"/>
            <a:pathLst>
              <a:path w="485775" h="528319">
                <a:moveTo>
                  <a:pt x="0" y="528320"/>
                </a:moveTo>
                <a:lnTo>
                  <a:pt x="485775" y="528320"/>
                </a:lnTo>
                <a:lnTo>
                  <a:pt x="485775" y="0"/>
                </a:lnTo>
                <a:lnTo>
                  <a:pt x="0" y="0"/>
                </a:lnTo>
                <a:lnTo>
                  <a:pt x="0" y="528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68925" y="1284605"/>
            <a:ext cx="839469" cy="627380"/>
          </a:xfrm>
          <a:custGeom>
            <a:avLst/>
            <a:gdLst/>
            <a:ahLst/>
            <a:cxnLst/>
            <a:rect l="l" t="t" r="r" b="b"/>
            <a:pathLst>
              <a:path w="839470" h="627380">
                <a:moveTo>
                  <a:pt x="0" y="627379"/>
                </a:moveTo>
                <a:lnTo>
                  <a:pt x="839470" y="627379"/>
                </a:lnTo>
                <a:lnTo>
                  <a:pt x="839470" y="0"/>
                </a:lnTo>
                <a:lnTo>
                  <a:pt x="0" y="0"/>
                </a:lnTo>
                <a:lnTo>
                  <a:pt x="0" y="627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1435" y="489265"/>
            <a:ext cx="2867025" cy="1503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spc="5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900" spc="-5" dirty="0">
                <a:solidFill>
                  <a:prstClr val="black"/>
                </a:solidFill>
                <a:latin typeface="Verdana"/>
                <a:cs typeface="Verdana"/>
              </a:rPr>
              <a:t>u</a:t>
            </a:r>
            <a:r>
              <a:rPr sz="900" dirty="0">
                <a:solidFill>
                  <a:prstClr val="black"/>
                </a:solidFill>
                <a:latin typeface="Verdana"/>
                <a:cs typeface="Verdana"/>
              </a:rPr>
              <a:t>rre</a:t>
            </a:r>
            <a:r>
              <a:rPr sz="900" spc="-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900" dirty="0">
                <a:solidFill>
                  <a:prstClr val="black"/>
                </a:solidFill>
                <a:latin typeface="Verdana"/>
                <a:cs typeface="Verdana"/>
              </a:rPr>
              <a:t>t</a:t>
            </a:r>
            <a:r>
              <a:rPr sz="900" spc="2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900" spc="15" dirty="0">
                <a:solidFill>
                  <a:prstClr val="black"/>
                </a:solidFill>
                <a:latin typeface="Verdana"/>
                <a:cs typeface="Verdana"/>
              </a:rPr>
              <a:t>tl</a:t>
            </a: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900" spc="-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spc="15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90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900" spc="-5" dirty="0">
                <a:solidFill>
                  <a:prstClr val="black"/>
                </a:solidFill>
                <a:latin typeface="Verdana"/>
                <a:cs typeface="Verdana"/>
              </a:rPr>
              <a:t>s</a:t>
            </a:r>
            <a:endParaRPr sz="900">
              <a:solidFill>
                <a:prstClr val="black"/>
              </a:solidFill>
              <a:latin typeface="Verdana"/>
              <a:cs typeface="Verdana"/>
            </a:endParaRPr>
          </a:p>
          <a:p>
            <a:pPr>
              <a:spcBef>
                <a:spcPts val="10"/>
              </a:spcBef>
            </a:pPr>
            <a:endParaRPr sz="7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007870" marR="358140" algn="r">
              <a:lnSpc>
                <a:spcPct val="166700"/>
              </a:lnSpc>
            </a:pPr>
            <a:r>
              <a:rPr sz="900" spc="-65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900" spc="-75" dirty="0">
                <a:solidFill>
                  <a:prstClr val="black"/>
                </a:solidFill>
                <a:latin typeface="Verdana"/>
                <a:cs typeface="Verdana"/>
              </a:rPr>
              <a:t>y</a:t>
            </a:r>
            <a:r>
              <a:rPr sz="900" spc="-5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900" spc="-13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spc="-60" dirty="0">
                <a:solidFill>
                  <a:prstClr val="black"/>
                </a:solidFill>
                <a:latin typeface="Verdana"/>
                <a:cs typeface="Verdana"/>
              </a:rPr>
              <a:t>g</a:t>
            </a:r>
            <a:r>
              <a:rPr sz="900" spc="-65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900" spc="-70" dirty="0">
                <a:solidFill>
                  <a:prstClr val="black"/>
                </a:solidFill>
                <a:latin typeface="Verdana"/>
                <a:cs typeface="Verdana"/>
              </a:rPr>
              <a:t>as</a:t>
            </a:r>
            <a:r>
              <a:rPr sz="900" spc="-5" dirty="0">
                <a:solidFill>
                  <a:prstClr val="black"/>
                </a:solidFill>
                <a:latin typeface="Verdana"/>
                <a:cs typeface="Verdana"/>
              </a:rPr>
              <a:t>s </a:t>
            </a:r>
            <a:r>
              <a:rPr sz="900" spc="-80" dirty="0">
                <a:solidFill>
                  <a:prstClr val="black"/>
                </a:solidFill>
                <a:latin typeface="Verdana"/>
                <a:cs typeface="Verdana"/>
              </a:rPr>
              <a:t>B</a:t>
            </a:r>
            <a:r>
              <a:rPr sz="900" spc="-70" dirty="0">
                <a:solidFill>
                  <a:prstClr val="black"/>
                </a:solidFill>
                <a:latin typeface="Verdana"/>
                <a:cs typeface="Verdana"/>
              </a:rPr>
              <a:t>erm</a:t>
            </a:r>
            <a:r>
              <a:rPr sz="900" spc="-80" dirty="0">
                <a:solidFill>
                  <a:prstClr val="black"/>
                </a:solidFill>
                <a:latin typeface="Verdana"/>
                <a:cs typeface="Verdana"/>
              </a:rPr>
              <a:t>u</a:t>
            </a:r>
            <a:r>
              <a:rPr sz="900" spc="-60" dirty="0">
                <a:solidFill>
                  <a:prstClr val="black"/>
                </a:solidFill>
                <a:latin typeface="Verdana"/>
                <a:cs typeface="Verdana"/>
              </a:rPr>
              <a:t>d</a:t>
            </a: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endParaRPr sz="900">
              <a:solidFill>
                <a:prstClr val="black"/>
              </a:solidFill>
              <a:latin typeface="Verdana"/>
              <a:cs typeface="Verdana"/>
            </a:endParaRPr>
          </a:p>
          <a:p>
            <a:pPr marL="2007870" marR="5080">
              <a:lnSpc>
                <a:spcPct val="166700"/>
              </a:lnSpc>
              <a:spcBef>
                <a:spcPts val="560"/>
              </a:spcBef>
            </a:pPr>
            <a:r>
              <a:rPr sz="900" spc="-70" dirty="0">
                <a:solidFill>
                  <a:prstClr val="black"/>
                </a:solidFill>
                <a:latin typeface="Verdana"/>
                <a:cs typeface="Verdana"/>
              </a:rPr>
              <a:t>D</a:t>
            </a:r>
            <a:r>
              <a:rPr sz="900" spc="-5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900" spc="-15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spc="-60" dirty="0">
                <a:solidFill>
                  <a:prstClr val="black"/>
                </a:solidFill>
                <a:latin typeface="Verdana"/>
                <a:cs typeface="Verdana"/>
              </a:rPr>
              <a:t>p</a:t>
            </a:r>
            <a:r>
              <a:rPr sz="900" spc="-55" dirty="0">
                <a:solidFill>
                  <a:prstClr val="black"/>
                </a:solidFill>
                <a:latin typeface="Verdana"/>
                <a:cs typeface="Verdana"/>
              </a:rPr>
              <a:t>t</a:t>
            </a:r>
            <a:r>
              <a:rPr sz="900" spc="-7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900" spc="-65" dirty="0">
                <a:solidFill>
                  <a:prstClr val="black"/>
                </a:solidFill>
                <a:latin typeface="Verdana"/>
                <a:cs typeface="Verdana"/>
              </a:rPr>
              <a:t>ro</a:t>
            </a:r>
            <a:r>
              <a:rPr sz="900" spc="-80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900" spc="-75" dirty="0">
                <a:solidFill>
                  <a:prstClr val="black"/>
                </a:solidFill>
                <a:latin typeface="Verdana"/>
                <a:cs typeface="Verdana"/>
              </a:rPr>
              <a:t>y</a:t>
            </a:r>
            <a:r>
              <a:rPr sz="900" spc="-70" dirty="0">
                <a:solidFill>
                  <a:prstClr val="black"/>
                </a:solidFill>
                <a:latin typeface="Verdana"/>
                <a:cs typeface="Verdana"/>
              </a:rPr>
              <a:t>ss</a:t>
            </a:r>
            <a:r>
              <a:rPr sz="900" spc="-6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900" spc="-80" dirty="0">
                <a:solidFill>
                  <a:prstClr val="black"/>
                </a:solidFill>
                <a:latin typeface="Verdana"/>
                <a:cs typeface="Verdana"/>
              </a:rPr>
              <a:t>nu</a:t>
            </a:r>
            <a:r>
              <a:rPr sz="900" spc="-5" dirty="0">
                <a:solidFill>
                  <a:prstClr val="black"/>
                </a:solidFill>
                <a:latin typeface="Verdana"/>
                <a:cs typeface="Verdana"/>
              </a:rPr>
              <a:t>s </a:t>
            </a:r>
            <a:r>
              <a:rPr sz="900" spc="-65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900" spc="-14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spc="-75" dirty="0">
                <a:solidFill>
                  <a:prstClr val="black"/>
                </a:solidFill>
                <a:latin typeface="Verdana"/>
                <a:cs typeface="Verdana"/>
              </a:rPr>
              <a:t>v</a:t>
            </a:r>
            <a:r>
              <a:rPr sz="900" spc="-7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900" dirty="0">
                <a:solidFill>
                  <a:prstClr val="black"/>
                </a:solidFill>
                <a:latin typeface="Verdana"/>
                <a:cs typeface="Verdana"/>
              </a:rPr>
              <a:t>d</a:t>
            </a:r>
            <a:endParaRPr sz="900">
              <a:solidFill>
                <a:prstClr val="black"/>
              </a:solidFill>
              <a:latin typeface="Verdana"/>
              <a:cs typeface="Verdana"/>
            </a:endParaRPr>
          </a:p>
          <a:p>
            <a:pPr>
              <a:spcBef>
                <a:spcPts val="45"/>
              </a:spcBef>
            </a:pP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340360" algn="r"/>
            <a:r>
              <a:rPr sz="900" spc="-60" dirty="0">
                <a:solidFill>
                  <a:prstClr val="black"/>
                </a:solidFill>
                <a:latin typeface="Verdana"/>
                <a:cs typeface="Verdana"/>
              </a:rPr>
              <a:t>D</a:t>
            </a:r>
            <a:r>
              <a:rPr sz="900" spc="-5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900" spc="-12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spc="-60" dirty="0">
                <a:solidFill>
                  <a:prstClr val="black"/>
                </a:solidFill>
                <a:latin typeface="Verdana"/>
                <a:cs typeface="Verdana"/>
              </a:rPr>
              <a:t>fa</a:t>
            </a:r>
            <a:r>
              <a:rPr sz="900" spc="-55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900" spc="-45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900" spc="-6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900" spc="-6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endParaRPr sz="9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64479" y="2622550"/>
            <a:ext cx="739775" cy="2747645"/>
          </a:xfrm>
          <a:custGeom>
            <a:avLst/>
            <a:gdLst/>
            <a:ahLst/>
            <a:cxnLst/>
            <a:rect l="l" t="t" r="r" b="b"/>
            <a:pathLst>
              <a:path w="739775" h="2747645">
                <a:moveTo>
                  <a:pt x="0" y="2747645"/>
                </a:moveTo>
                <a:lnTo>
                  <a:pt x="739775" y="2747645"/>
                </a:lnTo>
                <a:lnTo>
                  <a:pt x="739775" y="0"/>
                </a:lnTo>
                <a:lnTo>
                  <a:pt x="0" y="0"/>
                </a:lnTo>
                <a:lnTo>
                  <a:pt x="0" y="27476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2415" y="2605720"/>
            <a:ext cx="24257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spc="-40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900" spc="-5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k</a:t>
            </a:r>
            <a:endParaRPr sz="9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2415" y="2829748"/>
            <a:ext cx="4318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spc="-50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900" spc="-65" dirty="0">
                <a:solidFill>
                  <a:prstClr val="black"/>
                </a:solidFill>
                <a:latin typeface="Verdana"/>
                <a:cs typeface="Verdana"/>
              </a:rPr>
              <a:t>u</a:t>
            </a:r>
            <a:r>
              <a:rPr sz="900" spc="-55" dirty="0">
                <a:solidFill>
                  <a:prstClr val="black"/>
                </a:solidFill>
                <a:latin typeface="Verdana"/>
                <a:cs typeface="Verdana"/>
              </a:rPr>
              <a:t>ss</a:t>
            </a:r>
            <a:r>
              <a:rPr sz="900" spc="-45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900" spc="-6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endParaRPr sz="9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2415" y="3096829"/>
            <a:ext cx="6394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spc="-45" dirty="0">
                <a:solidFill>
                  <a:prstClr val="black"/>
                </a:solidFill>
                <a:latin typeface="Verdana"/>
                <a:cs typeface="Verdana"/>
              </a:rPr>
              <a:t>t</a:t>
            </a:r>
            <a:r>
              <a:rPr sz="900" spc="-65" dirty="0">
                <a:solidFill>
                  <a:prstClr val="black"/>
                </a:solidFill>
                <a:latin typeface="Verdana"/>
                <a:cs typeface="Verdana"/>
              </a:rPr>
              <a:t>h</a:t>
            </a:r>
            <a:r>
              <a:rPr sz="900" spc="-45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900" spc="-55" dirty="0">
                <a:solidFill>
                  <a:prstClr val="black"/>
                </a:solidFill>
                <a:latin typeface="Verdana"/>
                <a:cs typeface="Verdana"/>
              </a:rPr>
              <a:t>s</a:t>
            </a:r>
            <a:r>
              <a:rPr sz="900" spc="-45" dirty="0">
                <a:solidFill>
                  <a:prstClr val="black"/>
                </a:solidFill>
                <a:latin typeface="Verdana"/>
                <a:cs typeface="Verdana"/>
              </a:rPr>
              <a:t>tl</a:t>
            </a: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900" spc="-8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spc="-65" dirty="0">
                <a:solidFill>
                  <a:prstClr val="black"/>
                </a:solidFill>
                <a:latin typeface="Verdana"/>
                <a:cs typeface="Verdana"/>
              </a:rPr>
              <a:t>B</a:t>
            </a:r>
            <a:r>
              <a:rPr sz="900" spc="-45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900" spc="-55" dirty="0">
                <a:solidFill>
                  <a:prstClr val="black"/>
                </a:solidFill>
                <a:latin typeface="Verdana"/>
                <a:cs typeface="Verdana"/>
              </a:rPr>
              <a:t>rc</a:t>
            </a: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h</a:t>
            </a:r>
            <a:endParaRPr sz="9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2415" y="3363529"/>
            <a:ext cx="641350" cy="1972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525">
              <a:lnSpc>
                <a:spcPts val="2100"/>
              </a:lnSpc>
            </a:pPr>
            <a:r>
              <a:rPr sz="900" spc="-65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900" spc="-5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900" spc="-9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i="1" spc="-6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900" i="1" spc="-45" dirty="0">
                <a:solidFill>
                  <a:prstClr val="black"/>
                </a:solidFill>
                <a:latin typeface="Verdana"/>
                <a:cs typeface="Verdana"/>
              </a:rPr>
              <a:t>lt</a:t>
            </a:r>
            <a:r>
              <a:rPr sz="900" i="1" spc="-55" dirty="0">
                <a:solidFill>
                  <a:prstClr val="black"/>
                </a:solidFill>
                <a:latin typeface="Verdana"/>
                <a:cs typeface="Verdana"/>
              </a:rPr>
              <a:t>er</a:t>
            </a:r>
            <a:r>
              <a:rPr sz="900" i="1" spc="-6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900" i="1" spc="-6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900" i="1" spc="-45" dirty="0">
                <a:solidFill>
                  <a:prstClr val="black"/>
                </a:solidFill>
                <a:latin typeface="Verdana"/>
                <a:cs typeface="Verdana"/>
              </a:rPr>
              <a:t>t</a:t>
            </a:r>
            <a:r>
              <a:rPr sz="900" i="1" spc="-1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900" i="1" spc="-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spc="-55" dirty="0">
                <a:solidFill>
                  <a:prstClr val="black"/>
                </a:solidFill>
                <a:latin typeface="Verdana"/>
                <a:cs typeface="Verdana"/>
              </a:rPr>
              <a:t>Pe</a:t>
            </a:r>
            <a:r>
              <a:rPr sz="900" spc="-6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900" spc="-65" dirty="0">
                <a:solidFill>
                  <a:prstClr val="black"/>
                </a:solidFill>
                <a:latin typeface="Verdana"/>
                <a:cs typeface="Verdana"/>
              </a:rPr>
              <a:t>nu</a:t>
            </a:r>
            <a:r>
              <a:rPr sz="900" dirty="0">
                <a:solidFill>
                  <a:prstClr val="black"/>
                </a:solidFill>
                <a:latin typeface="Verdana"/>
                <a:cs typeface="Verdana"/>
              </a:rPr>
              <a:t>t </a:t>
            </a:r>
            <a:r>
              <a:rPr sz="900" spc="-55" dirty="0">
                <a:solidFill>
                  <a:prstClr val="black"/>
                </a:solidFill>
                <a:latin typeface="Verdana"/>
                <a:cs typeface="Verdana"/>
              </a:rPr>
              <a:t>Coc</a:t>
            </a:r>
            <a:r>
              <a:rPr sz="900" spc="-65" dirty="0">
                <a:solidFill>
                  <a:prstClr val="black"/>
                </a:solidFill>
                <a:latin typeface="Verdana"/>
                <a:cs typeface="Verdana"/>
              </a:rPr>
              <a:t>k</a:t>
            </a:r>
            <a:r>
              <a:rPr sz="900" spc="-55" dirty="0">
                <a:solidFill>
                  <a:prstClr val="black"/>
                </a:solidFill>
                <a:latin typeface="Verdana"/>
                <a:cs typeface="Verdana"/>
              </a:rPr>
              <a:t>ro</a:t>
            </a:r>
            <a:r>
              <a:rPr sz="900" spc="-6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900" spc="-55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h</a:t>
            </a:r>
            <a:endParaRPr sz="900">
              <a:solidFill>
                <a:prstClr val="black"/>
              </a:solidFill>
              <a:latin typeface="Verdana"/>
              <a:cs typeface="Verdana"/>
            </a:endParaRPr>
          </a:p>
          <a:p>
            <a:pPr marL="12700">
              <a:spcBef>
                <a:spcPts val="630"/>
              </a:spcBef>
            </a:pPr>
            <a:r>
              <a:rPr sz="1050" b="1" i="1" spc="-50" dirty="0">
                <a:solidFill>
                  <a:prstClr val="black"/>
                </a:solidFill>
                <a:latin typeface="Arial Narrow"/>
                <a:cs typeface="Arial Narrow"/>
              </a:rPr>
              <a:t>A</a:t>
            </a:r>
            <a:r>
              <a:rPr sz="1050" b="1" i="1" dirty="0">
                <a:solidFill>
                  <a:prstClr val="black"/>
                </a:solidFill>
                <a:latin typeface="Arial Narrow"/>
                <a:cs typeface="Arial Narrow"/>
              </a:rPr>
              <a:t>.</a:t>
            </a:r>
            <a:r>
              <a:rPr sz="1050" b="1" i="1" spc="-100" dirty="0">
                <a:solidFill>
                  <a:prstClr val="black"/>
                </a:solidFill>
                <a:latin typeface="Arial Narrow"/>
                <a:cs typeface="Arial Narrow"/>
              </a:rPr>
              <a:t> </a:t>
            </a:r>
            <a:r>
              <a:rPr sz="900" i="1" spc="-60" dirty="0">
                <a:solidFill>
                  <a:prstClr val="black"/>
                </a:solidFill>
                <a:latin typeface="Verdana"/>
                <a:cs typeface="Verdana"/>
              </a:rPr>
              <a:t>f</a:t>
            </a:r>
            <a:r>
              <a:rPr sz="900" i="1" spc="-45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900" i="1" spc="-55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900" i="1" spc="-6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z="900" i="1" spc="-45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900" i="1" spc="-55" dirty="0">
                <a:solidFill>
                  <a:prstClr val="black"/>
                </a:solidFill>
                <a:latin typeface="Verdana"/>
                <a:cs typeface="Verdana"/>
              </a:rPr>
              <a:t>g</a:t>
            </a:r>
            <a:r>
              <a:rPr sz="900" i="1" spc="-6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900" i="1" spc="-45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900" i="1" spc="-65" dirty="0">
                <a:solidFill>
                  <a:prstClr val="black"/>
                </a:solidFill>
                <a:latin typeface="Verdana"/>
                <a:cs typeface="Verdana"/>
              </a:rPr>
              <a:t>u</a:t>
            </a:r>
            <a:r>
              <a:rPr sz="900" i="1" spc="-5" dirty="0">
                <a:solidFill>
                  <a:prstClr val="black"/>
                </a:solidFill>
                <a:latin typeface="Verdana"/>
                <a:cs typeface="Verdana"/>
              </a:rPr>
              <a:t>s</a:t>
            </a:r>
            <a:endParaRPr sz="900">
              <a:solidFill>
                <a:prstClr val="black"/>
              </a:solidFill>
              <a:latin typeface="Verdana"/>
              <a:cs typeface="Verdana"/>
            </a:endParaRPr>
          </a:p>
          <a:p>
            <a:pPr marL="12700" marR="53340">
              <a:lnSpc>
                <a:spcPct val="185900"/>
              </a:lnSpc>
              <a:spcBef>
                <a:spcPts val="60"/>
              </a:spcBef>
            </a:pPr>
            <a:r>
              <a:rPr sz="900" spc="-65" dirty="0">
                <a:solidFill>
                  <a:prstClr val="black"/>
                </a:solidFill>
                <a:latin typeface="Verdana"/>
                <a:cs typeface="Verdana"/>
              </a:rPr>
              <a:t>Sh</a:t>
            </a:r>
            <a:r>
              <a:rPr sz="900" spc="-55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z="900" spc="-45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z="900" spc="-60" dirty="0">
                <a:solidFill>
                  <a:prstClr val="black"/>
                </a:solidFill>
                <a:latin typeface="Verdana"/>
                <a:cs typeface="Verdana"/>
              </a:rPr>
              <a:t>m</a:t>
            </a:r>
            <a:r>
              <a:rPr sz="900" dirty="0">
                <a:solidFill>
                  <a:prstClr val="black"/>
                </a:solidFill>
                <a:latin typeface="Verdana"/>
                <a:cs typeface="Verdana"/>
              </a:rPr>
              <a:t>p </a:t>
            </a:r>
            <a:r>
              <a:rPr sz="900" spc="-45" dirty="0">
                <a:solidFill>
                  <a:prstClr val="black"/>
                </a:solidFill>
                <a:latin typeface="Verdana"/>
                <a:cs typeface="Verdana"/>
              </a:rPr>
              <a:t>Co</a:t>
            </a:r>
            <a:r>
              <a:rPr sz="900" spc="-40" dirty="0">
                <a:solidFill>
                  <a:prstClr val="black"/>
                </a:solidFill>
                <a:latin typeface="Verdana"/>
                <a:cs typeface="Verdana"/>
              </a:rPr>
              <a:t>w</a:t>
            </a:r>
            <a:r>
              <a:rPr sz="900" spc="-15" baseline="27777" dirty="0">
                <a:solidFill>
                  <a:prstClr val="black"/>
                </a:solidFill>
                <a:latin typeface="Verdana"/>
                <a:cs typeface="Verdana"/>
              </a:rPr>
              <a:t>l</a:t>
            </a:r>
            <a:r>
              <a:rPr sz="900" spc="-5" dirty="0">
                <a:solidFill>
                  <a:prstClr val="black"/>
                </a:solidFill>
                <a:latin typeface="Verdana"/>
                <a:cs typeface="Verdana"/>
              </a:rPr>
              <a:t>s</a:t>
            </a:r>
            <a:r>
              <a:rPr sz="900" spc="-8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spc="-50" dirty="0">
                <a:solidFill>
                  <a:prstClr val="black"/>
                </a:solidFill>
                <a:latin typeface="Verdana"/>
                <a:cs typeface="Verdana"/>
              </a:rPr>
              <a:t>m</a:t>
            </a:r>
            <a:r>
              <a:rPr sz="900" spc="-35" dirty="0">
                <a:solidFill>
                  <a:prstClr val="black"/>
                </a:solidFill>
                <a:latin typeface="Verdana"/>
                <a:cs typeface="Verdana"/>
              </a:rPr>
              <a:t>il</a:t>
            </a: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k</a:t>
            </a:r>
            <a:r>
              <a:rPr sz="900" spc="-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900" spc="-7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spc="-45" dirty="0">
                <a:solidFill>
                  <a:prstClr val="black"/>
                </a:solidFill>
                <a:latin typeface="Verdana"/>
                <a:cs typeface="Verdana"/>
              </a:rPr>
              <a:t>w</a:t>
            </a:r>
            <a:r>
              <a:rPr sz="900" spc="-55" dirty="0">
                <a:solidFill>
                  <a:prstClr val="black"/>
                </a:solidFill>
                <a:latin typeface="Verdana"/>
                <a:cs typeface="Verdana"/>
              </a:rPr>
              <a:t>h</a:t>
            </a:r>
            <a:r>
              <a:rPr sz="900" spc="-35" dirty="0">
                <a:solidFill>
                  <a:prstClr val="black"/>
                </a:solidFill>
                <a:latin typeface="Verdana"/>
                <a:cs typeface="Verdana"/>
              </a:rPr>
              <a:t>it</a:t>
            </a: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z="900" spc="-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spc="-50" dirty="0">
                <a:solidFill>
                  <a:prstClr val="black"/>
                </a:solidFill>
                <a:latin typeface="Verdana"/>
                <a:cs typeface="Verdana"/>
              </a:rPr>
              <a:t>M</a:t>
            </a:r>
            <a:r>
              <a:rPr sz="900" spc="-45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900" spc="-55" dirty="0">
                <a:solidFill>
                  <a:prstClr val="black"/>
                </a:solidFill>
                <a:latin typeface="Verdana"/>
                <a:cs typeface="Verdana"/>
              </a:rPr>
              <a:t>u</a:t>
            </a:r>
            <a:r>
              <a:rPr sz="900" spc="-45" dirty="0">
                <a:solidFill>
                  <a:prstClr val="black"/>
                </a:solidFill>
                <a:latin typeface="Verdana"/>
                <a:cs typeface="Verdana"/>
              </a:rPr>
              <a:t>s</a:t>
            </a: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endParaRPr sz="9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44640" y="2223770"/>
            <a:ext cx="3670300" cy="1035050"/>
          </a:xfrm>
          <a:prstGeom prst="rect">
            <a:avLst/>
          </a:prstGeom>
          <a:ln w="825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630" marR="290830">
              <a:lnSpc>
                <a:spcPct val="102099"/>
              </a:lnSpc>
            </a:pPr>
            <a:r>
              <a:rPr sz="2000" dirty="0">
                <a:solidFill>
                  <a:srgbClr val="FFCC00"/>
                </a:solidFill>
                <a:latin typeface="Arial"/>
                <a:cs typeface="Arial"/>
              </a:rPr>
              <a:t>Among</a:t>
            </a:r>
            <a:r>
              <a:rPr sz="2000" spc="-5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C00"/>
                </a:solidFill>
                <a:latin typeface="Arial"/>
                <a:cs typeface="Arial"/>
              </a:rPr>
              <a:t>gen</a:t>
            </a:r>
            <a:r>
              <a:rPr sz="2000" spc="5" dirty="0">
                <a:solidFill>
                  <a:srgbClr val="FFCC00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FFCC00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CC00"/>
                </a:solidFill>
                <a:latin typeface="Arial"/>
                <a:cs typeface="Arial"/>
              </a:rPr>
              <a:t>al</a:t>
            </a:r>
            <a:r>
              <a:rPr sz="2000" spc="-5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C00"/>
                </a:solidFill>
                <a:latin typeface="Arial"/>
                <a:cs typeface="Arial"/>
              </a:rPr>
              <a:t>pop</a:t>
            </a:r>
            <a:r>
              <a:rPr sz="2000" spc="5" dirty="0">
                <a:solidFill>
                  <a:srgbClr val="FFCC00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FFCC00"/>
                </a:solidFill>
                <a:latin typeface="Arial"/>
                <a:cs typeface="Arial"/>
              </a:rPr>
              <a:t>la</a:t>
            </a:r>
            <a:r>
              <a:rPr sz="2000" spc="-20" dirty="0">
                <a:solidFill>
                  <a:srgbClr val="FFCC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CC00"/>
                </a:solidFill>
                <a:latin typeface="Arial"/>
                <a:cs typeface="Arial"/>
              </a:rPr>
              <a:t>io</a:t>
            </a:r>
            <a:r>
              <a:rPr sz="2000" spc="-10" dirty="0">
                <a:solidFill>
                  <a:srgbClr val="FFCC00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FFCC00"/>
                </a:solidFill>
                <a:latin typeface="Arial"/>
                <a:cs typeface="Arial"/>
              </a:rPr>
              <a:t>, where</a:t>
            </a:r>
            <a:r>
              <a:rPr sz="2000" spc="-3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C00"/>
                </a:solidFill>
                <a:latin typeface="Arial"/>
                <a:cs typeface="Arial"/>
              </a:rPr>
              <a:t>are</a:t>
            </a:r>
            <a:r>
              <a:rPr sz="2000" spc="-1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indoor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allergens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C00"/>
                </a:solidFill>
                <a:latin typeface="Arial"/>
                <a:cs typeface="Arial"/>
              </a:rPr>
              <a:t>in the</a:t>
            </a:r>
            <a:r>
              <a:rPr sz="2000" spc="-4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CC00"/>
                </a:solidFill>
                <a:latin typeface="Arial"/>
                <a:cs typeface="Arial"/>
              </a:rPr>
              <a:t>hierar</a:t>
            </a:r>
            <a:r>
              <a:rPr sz="2000" spc="-15" dirty="0">
                <a:solidFill>
                  <a:srgbClr val="FFCC00"/>
                </a:solidFill>
                <a:latin typeface="Arial"/>
                <a:cs typeface="Arial"/>
              </a:rPr>
              <a:t>ch</a:t>
            </a:r>
            <a:r>
              <a:rPr sz="2000" spc="-10" dirty="0">
                <a:solidFill>
                  <a:srgbClr val="FFCC00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FFCC00"/>
                </a:solidFill>
                <a:latin typeface="Arial"/>
                <a:cs typeface="Arial"/>
              </a:rPr>
              <a:t>?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57525" y="5885179"/>
            <a:ext cx="2065655" cy="95885"/>
          </a:xfrm>
          <a:custGeom>
            <a:avLst/>
            <a:gdLst/>
            <a:ahLst/>
            <a:cxnLst/>
            <a:rect l="l" t="t" r="r" b="b"/>
            <a:pathLst>
              <a:path w="2065654" h="95885">
                <a:moveTo>
                  <a:pt x="0" y="95885"/>
                </a:moveTo>
                <a:lnTo>
                  <a:pt x="2065654" y="95885"/>
                </a:lnTo>
                <a:lnTo>
                  <a:pt x="2065654" y="0"/>
                </a:lnTo>
                <a:lnTo>
                  <a:pt x="0" y="0"/>
                </a:lnTo>
                <a:lnTo>
                  <a:pt x="0" y="958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45332" y="5846404"/>
            <a:ext cx="7084059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5"/>
              </a:lnSpc>
            </a:pP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10</a:t>
            </a:r>
            <a:r>
              <a:rPr sz="900" spc="-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20</a:t>
            </a:r>
            <a:r>
              <a:rPr sz="900" spc="-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30</a:t>
            </a:r>
            <a:r>
              <a:rPr sz="900" spc="-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40</a:t>
            </a:r>
            <a:r>
              <a:rPr sz="900" spc="-1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prstClr val="black"/>
                </a:solidFill>
                <a:latin typeface="Verdana"/>
                <a:cs typeface="Verdana"/>
              </a:rPr>
              <a:t>50</a:t>
            </a:r>
            <a:endParaRPr sz="900">
              <a:solidFill>
                <a:prstClr val="black"/>
              </a:solidFill>
              <a:latin typeface="Verdana"/>
              <a:cs typeface="Verdana"/>
            </a:endParaRPr>
          </a:p>
          <a:p>
            <a:pPr marL="4352290">
              <a:lnSpc>
                <a:spcPts val="2095"/>
              </a:lnSpc>
            </a:pPr>
            <a:r>
              <a:rPr dirty="0">
                <a:solidFill>
                  <a:srgbClr val="FFCC00"/>
                </a:solidFill>
                <a:latin typeface="Arial"/>
                <a:cs typeface="Arial"/>
              </a:rPr>
              <a:t>*</a:t>
            </a:r>
            <a:r>
              <a:rPr spc="-15" dirty="0">
                <a:solidFill>
                  <a:srgbClr val="FFCC00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FFCC00"/>
                </a:solidFill>
                <a:latin typeface="Arial"/>
                <a:cs typeface="Arial"/>
              </a:rPr>
              <a:t>H</a:t>
            </a:r>
            <a:r>
              <a:rPr spc="-10" dirty="0">
                <a:solidFill>
                  <a:srgbClr val="FFCC00"/>
                </a:solidFill>
                <a:latin typeface="Arial"/>
                <a:cs typeface="Arial"/>
              </a:rPr>
              <a:t>A</a:t>
            </a:r>
            <a:r>
              <a:rPr dirty="0">
                <a:solidFill>
                  <a:srgbClr val="FFCC00"/>
                </a:solidFill>
                <a:latin typeface="Arial"/>
                <a:cs typeface="Arial"/>
              </a:rPr>
              <a:t>N</a:t>
            </a:r>
            <a:r>
              <a:rPr spc="-10" dirty="0">
                <a:solidFill>
                  <a:srgbClr val="FFCC00"/>
                </a:solidFill>
                <a:latin typeface="Arial"/>
                <a:cs typeface="Arial"/>
              </a:rPr>
              <a:t>E</a:t>
            </a:r>
            <a:r>
              <a:rPr dirty="0">
                <a:solidFill>
                  <a:srgbClr val="FFCC00"/>
                </a:solidFill>
                <a:latin typeface="Arial"/>
                <a:cs typeface="Arial"/>
              </a:rPr>
              <a:t>S</a:t>
            </a:r>
            <a:r>
              <a:rPr spc="-2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CC00"/>
                </a:solidFill>
                <a:latin typeface="Arial"/>
                <a:cs typeface="Arial"/>
              </a:rPr>
              <a:t>2005</a:t>
            </a:r>
            <a:r>
              <a:rPr spc="-5" dirty="0">
                <a:solidFill>
                  <a:srgbClr val="FFCC00"/>
                </a:solidFill>
                <a:latin typeface="Arial"/>
                <a:cs typeface="Arial"/>
              </a:rPr>
              <a:t>-</a:t>
            </a:r>
            <a:r>
              <a:rPr dirty="0">
                <a:solidFill>
                  <a:srgbClr val="FFCC00"/>
                </a:solidFill>
                <a:latin typeface="Arial"/>
                <a:cs typeface="Arial"/>
              </a:rPr>
              <a:t>6</a:t>
            </a:r>
            <a:r>
              <a:rPr spc="-3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CC00"/>
                </a:solidFill>
                <a:latin typeface="Arial"/>
                <a:cs typeface="Arial"/>
              </a:rPr>
              <a:t>IgE</a:t>
            </a:r>
            <a:r>
              <a:rPr spc="-3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CC00"/>
                </a:solidFill>
                <a:latin typeface="Arial"/>
                <a:cs typeface="Arial"/>
              </a:rPr>
              <a:t>da</a:t>
            </a:r>
            <a:r>
              <a:rPr dirty="0">
                <a:solidFill>
                  <a:srgbClr val="FFCC00"/>
                </a:solidFill>
                <a:latin typeface="Arial"/>
                <a:cs typeface="Arial"/>
              </a:rPr>
              <a:t>ta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98091" y="6199224"/>
            <a:ext cx="36093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35" dirty="0">
                <a:solidFill>
                  <a:srgbClr val="FFFFCC"/>
                </a:solidFill>
                <a:latin typeface="Arial"/>
                <a:cs typeface="Arial"/>
              </a:rPr>
              <a:t>Sa</a:t>
            </a:r>
            <a:r>
              <a:rPr sz="1600" spc="-25" dirty="0">
                <a:solidFill>
                  <a:srgbClr val="FFFFCC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1600" spc="-6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1600" spc="-5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Immuno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4000" y="644525"/>
            <a:ext cx="864869" cy="0"/>
          </a:xfrm>
          <a:custGeom>
            <a:avLst/>
            <a:gdLst/>
            <a:ahLst/>
            <a:cxnLst/>
            <a:rect l="l" t="t" r="r" b="b"/>
            <a:pathLst>
              <a:path w="864869">
                <a:moveTo>
                  <a:pt x="0" y="0"/>
                </a:moveTo>
                <a:lnTo>
                  <a:pt x="864869" y="0"/>
                </a:lnTo>
              </a:path>
            </a:pathLst>
          </a:custGeom>
          <a:ln w="12700">
            <a:solidFill>
              <a:srgbClr val="171A3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02764" y="4418329"/>
            <a:ext cx="0" cy="669925"/>
          </a:xfrm>
          <a:custGeom>
            <a:avLst/>
            <a:gdLst/>
            <a:ahLst/>
            <a:cxnLst/>
            <a:rect l="l" t="t" r="r" b="b"/>
            <a:pathLst>
              <a:path h="669925">
                <a:moveTo>
                  <a:pt x="0" y="0"/>
                </a:moveTo>
                <a:lnTo>
                  <a:pt x="0" y="669925"/>
                </a:lnTo>
              </a:path>
            </a:pathLst>
          </a:custGeom>
          <a:ln w="44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090150" y="3636645"/>
            <a:ext cx="0" cy="1817370"/>
          </a:xfrm>
          <a:custGeom>
            <a:avLst/>
            <a:gdLst/>
            <a:ahLst/>
            <a:cxnLst/>
            <a:rect l="l" t="t" r="r" b="b"/>
            <a:pathLst>
              <a:path h="1817370">
                <a:moveTo>
                  <a:pt x="0" y="0"/>
                </a:moveTo>
                <a:lnTo>
                  <a:pt x="0" y="1817369"/>
                </a:lnTo>
              </a:path>
            </a:pathLst>
          </a:custGeom>
          <a:ln w="4445">
            <a:solidFill>
              <a:srgbClr val="A9862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06459" y="6471284"/>
            <a:ext cx="666115" cy="0"/>
          </a:xfrm>
          <a:custGeom>
            <a:avLst/>
            <a:gdLst/>
            <a:ahLst/>
            <a:cxnLst/>
            <a:rect l="l" t="t" r="r" b="b"/>
            <a:pathLst>
              <a:path w="666115">
                <a:moveTo>
                  <a:pt x="0" y="0"/>
                </a:moveTo>
                <a:lnTo>
                  <a:pt x="666115" y="0"/>
                </a:lnTo>
              </a:path>
            </a:pathLst>
          </a:custGeom>
          <a:ln w="8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05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117" rIns="0" bIns="0" rtlCol="0">
            <a:spAutoFit/>
          </a:bodyPr>
          <a:lstStyle/>
          <a:p>
            <a:pPr marL="2337435">
              <a:lnSpc>
                <a:spcPct val="100000"/>
              </a:lnSpc>
            </a:pP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44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missing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Piece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 o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4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puzzle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4200" y="1676279"/>
            <a:ext cx="5927765" cy="4165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45722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cs typeface="Calibri"/>
              </a:rPr>
              <a:t>282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062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117" rIns="0" bIns="0" rtlCol="0">
            <a:spAutoFit/>
          </a:bodyPr>
          <a:lstStyle/>
          <a:p>
            <a:pPr marL="1740535">
              <a:lnSpc>
                <a:spcPct val="100000"/>
              </a:lnSpc>
            </a:pPr>
            <a:r>
              <a:rPr sz="4400" spc="-7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educing</a:t>
            </a: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ndo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r Mold &amp; </a:t>
            </a:r>
            <a:r>
              <a:rPr sz="4400" spc="-10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articul</a:t>
            </a:r>
            <a:r>
              <a:rPr sz="4400" spc="-45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400" spc="-5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4417" y="1540128"/>
            <a:ext cx="140462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400" spc="-5" dirty="0">
                <a:solidFill>
                  <a:prstClr val="black"/>
                </a:solidFill>
                <a:cs typeface="Calibri"/>
              </a:rPr>
              <a:t>Fil</a:t>
            </a:r>
            <a:r>
              <a:rPr sz="44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4400" spc="-25" dirty="0">
                <a:solidFill>
                  <a:prstClr val="black"/>
                </a:solidFill>
                <a:cs typeface="Calibri"/>
              </a:rPr>
              <a:t>e</a:t>
            </a:r>
            <a:r>
              <a:rPr sz="4400" spc="-90" dirty="0">
                <a:solidFill>
                  <a:prstClr val="black"/>
                </a:solidFill>
                <a:cs typeface="Calibri"/>
              </a:rPr>
              <a:t>r</a:t>
            </a:r>
            <a:r>
              <a:rPr sz="4400" dirty="0">
                <a:solidFill>
                  <a:prstClr val="black"/>
                </a:solidFill>
                <a:cs typeface="Calibri"/>
              </a:rPr>
              <a:t>s</a:t>
            </a:r>
            <a:endParaRPr sz="44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0536" y="2209190"/>
            <a:ext cx="4991100" cy="392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657475" algn="l"/>
              </a:tabLst>
            </a:pPr>
            <a:r>
              <a:rPr sz="2600" spc="-5" dirty="0">
                <a:solidFill>
                  <a:prstClr val="black"/>
                </a:solidFill>
                <a:cs typeface="Calibri"/>
              </a:rPr>
              <a:t>(Ai</a:t>
            </a:r>
            <a:r>
              <a:rPr sz="2600" spc="5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born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600" spc="-155" dirty="0">
                <a:solidFill>
                  <a:prstClr val="black"/>
                </a:solidFill>
                <a:cs typeface="Calibri"/>
              </a:rPr>
              <a:t>T</a:t>
            </a:r>
            <a:r>
              <a:rPr sz="2600" dirty="0">
                <a:solidFill>
                  <a:prstClr val="black"/>
                </a:solidFill>
                <a:cs typeface="Calibri"/>
              </a:rPr>
              <a:t>ri</a:t>
            </a:r>
            <a:r>
              <a:rPr sz="2600" spc="20" dirty="0">
                <a:solidFill>
                  <a:prstClr val="black"/>
                </a:solidFill>
                <a:cs typeface="Calibri"/>
              </a:rPr>
              <a:t>g</a:t>
            </a:r>
            <a:r>
              <a:rPr sz="2600" spc="-30" dirty="0">
                <a:solidFill>
                  <a:prstClr val="black"/>
                </a:solidFill>
                <a:cs typeface="Calibri"/>
              </a:rPr>
              <a:t>g</a:t>
            </a:r>
            <a:r>
              <a:rPr sz="2600" dirty="0">
                <a:solidFill>
                  <a:prstClr val="black"/>
                </a:solidFill>
                <a:cs typeface="Calibri"/>
              </a:rPr>
              <a:t>e</a:t>
            </a:r>
            <a:r>
              <a:rPr sz="26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26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2600" dirty="0">
                <a:solidFill>
                  <a:prstClr val="black"/>
                </a:solidFill>
                <a:cs typeface="Calibri"/>
              </a:rPr>
              <a:t>)	</a:t>
            </a:r>
            <a:r>
              <a:rPr sz="3900" spc="-7" baseline="6410" dirty="0">
                <a:solidFill>
                  <a:prstClr val="black"/>
                </a:solidFill>
                <a:cs typeface="Calibri"/>
              </a:rPr>
              <a:t>(Su</a:t>
            </a:r>
            <a:r>
              <a:rPr sz="3900" spc="7" baseline="6410" dirty="0">
                <a:solidFill>
                  <a:prstClr val="black"/>
                </a:solidFill>
                <a:cs typeface="Calibri"/>
              </a:rPr>
              <a:t>r</a:t>
            </a:r>
            <a:r>
              <a:rPr sz="3900" spc="-82" baseline="6410" dirty="0">
                <a:solidFill>
                  <a:prstClr val="black"/>
                </a:solidFill>
                <a:cs typeface="Calibri"/>
              </a:rPr>
              <a:t>f</a:t>
            </a:r>
            <a:r>
              <a:rPr sz="3900" baseline="6410" dirty="0">
                <a:solidFill>
                  <a:prstClr val="black"/>
                </a:solidFill>
                <a:cs typeface="Calibri"/>
              </a:rPr>
              <a:t>ace</a:t>
            </a:r>
            <a:r>
              <a:rPr sz="3900" spc="-37" baseline="6410" dirty="0">
                <a:solidFill>
                  <a:prstClr val="black"/>
                </a:solidFill>
                <a:cs typeface="Calibri"/>
              </a:rPr>
              <a:t> </a:t>
            </a:r>
            <a:r>
              <a:rPr sz="3900" spc="-232" baseline="6410" dirty="0">
                <a:solidFill>
                  <a:prstClr val="black"/>
                </a:solidFill>
                <a:cs typeface="Calibri"/>
              </a:rPr>
              <a:t>T</a:t>
            </a:r>
            <a:r>
              <a:rPr sz="3900" baseline="6410" dirty="0">
                <a:solidFill>
                  <a:prstClr val="black"/>
                </a:solidFill>
                <a:cs typeface="Calibri"/>
              </a:rPr>
              <a:t>ri</a:t>
            </a:r>
            <a:r>
              <a:rPr sz="3900" spc="30" baseline="6410" dirty="0">
                <a:solidFill>
                  <a:prstClr val="black"/>
                </a:solidFill>
                <a:cs typeface="Calibri"/>
              </a:rPr>
              <a:t>g</a:t>
            </a:r>
            <a:r>
              <a:rPr sz="3900" spc="-44" baseline="6410" dirty="0">
                <a:solidFill>
                  <a:prstClr val="black"/>
                </a:solidFill>
                <a:cs typeface="Calibri"/>
              </a:rPr>
              <a:t>g</a:t>
            </a:r>
            <a:r>
              <a:rPr sz="3900" baseline="6410" dirty="0">
                <a:solidFill>
                  <a:prstClr val="black"/>
                </a:solidFill>
                <a:cs typeface="Calibri"/>
              </a:rPr>
              <a:t>e</a:t>
            </a:r>
            <a:r>
              <a:rPr sz="3900" spc="-75" baseline="6410" dirty="0">
                <a:solidFill>
                  <a:prstClr val="black"/>
                </a:solidFill>
                <a:cs typeface="Calibri"/>
              </a:rPr>
              <a:t>r</a:t>
            </a:r>
            <a:r>
              <a:rPr sz="3900" spc="-7" baseline="6410" dirty="0">
                <a:solidFill>
                  <a:prstClr val="black"/>
                </a:solidFill>
                <a:cs typeface="Calibri"/>
              </a:rPr>
              <a:t>s)</a:t>
            </a:r>
            <a:endParaRPr sz="3900" baseline="641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8008" y="2722372"/>
            <a:ext cx="1837689" cy="282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9000"/>
              </a:lnSpc>
            </a:pPr>
            <a:r>
              <a:rPr sz="2800" spc="-15" dirty="0">
                <a:solidFill>
                  <a:prstClr val="black"/>
                </a:solidFill>
                <a:cs typeface="Calibri"/>
              </a:rPr>
              <a:t>Mold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Spo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esp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able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parti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cul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a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600"/>
              </a:spcBef>
            </a:pPr>
            <a:r>
              <a:rPr sz="2800" spc="-25" dirty="0">
                <a:solidFill>
                  <a:prstClr val="black"/>
                </a:solidFill>
                <a:cs typeface="Calibri"/>
              </a:rPr>
              <a:t>Du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M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600"/>
              </a:spcBef>
            </a:pPr>
            <a:r>
              <a:rPr sz="2800" spc="-20" dirty="0">
                <a:solidFill>
                  <a:prstClr val="black"/>
                </a:solidFill>
                <a:cs typeface="Calibri"/>
              </a:rPr>
              <a:t>Cock</a:t>
            </a:r>
            <a:r>
              <a:rPr sz="28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oa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2800" dirty="0">
                <a:solidFill>
                  <a:prstClr val="black"/>
                </a:solidFill>
                <a:cs typeface="Calibri"/>
              </a:rPr>
              <a:t>h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600"/>
              </a:spcBef>
            </a:pPr>
            <a:r>
              <a:rPr sz="2800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ode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ts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1815" y="1556766"/>
            <a:ext cx="5988050" cy="55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6000" spc="-44" baseline="2083" dirty="0">
                <a:solidFill>
                  <a:prstClr val="black"/>
                </a:solidFill>
                <a:cs typeface="Calibri"/>
              </a:rPr>
              <a:t>House</a:t>
            </a:r>
            <a:r>
              <a:rPr sz="6000" spc="-232" baseline="2083" dirty="0">
                <a:solidFill>
                  <a:prstClr val="black"/>
                </a:solidFill>
                <a:cs typeface="Calibri"/>
              </a:rPr>
              <a:t>k</a:t>
            </a:r>
            <a:r>
              <a:rPr sz="6000" spc="-30" baseline="2083" dirty="0">
                <a:solidFill>
                  <a:prstClr val="black"/>
                </a:solidFill>
                <a:cs typeface="Calibri"/>
              </a:rPr>
              <a:t>eeping</a:t>
            </a:r>
            <a:r>
              <a:rPr sz="6000" spc="517" baseline="2083" dirty="0">
                <a:solidFill>
                  <a:prstClr val="black"/>
                </a:solidFill>
                <a:cs typeface="Calibri"/>
              </a:rPr>
              <a:t> </a:t>
            </a:r>
            <a:r>
              <a:rPr sz="4000" spc="-5" dirty="0">
                <a:solidFill>
                  <a:prstClr val="black"/>
                </a:solidFill>
                <a:cs typeface="Calibri"/>
              </a:rPr>
              <a:t>Dehumidi</a:t>
            </a:r>
            <a:r>
              <a:rPr sz="4000" spc="-20" dirty="0">
                <a:solidFill>
                  <a:prstClr val="black"/>
                </a:solidFill>
                <a:cs typeface="Calibri"/>
              </a:rPr>
              <a:t>fie</a:t>
            </a:r>
            <a:r>
              <a:rPr sz="4000" spc="-85" dirty="0">
                <a:solidFill>
                  <a:prstClr val="black"/>
                </a:solidFill>
                <a:cs typeface="Calibri"/>
              </a:rPr>
              <a:t>r</a:t>
            </a:r>
            <a:r>
              <a:rPr sz="4000" spc="-20" dirty="0">
                <a:solidFill>
                  <a:prstClr val="black"/>
                </a:solidFill>
                <a:cs typeface="Calibri"/>
              </a:rPr>
              <a:t>s</a:t>
            </a:r>
            <a:endParaRPr sz="400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9663" y="2686430"/>
            <a:ext cx="2317750" cy="289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17900"/>
              </a:lnSpc>
            </a:pPr>
            <a:r>
              <a:rPr sz="2800" spc="-15" dirty="0">
                <a:solidFill>
                  <a:prstClr val="black"/>
                </a:solidFill>
                <a:cs typeface="Calibri"/>
              </a:rPr>
              <a:t>Mold</a:t>
            </a:r>
            <a:r>
              <a:rPr sz="28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in</a:t>
            </a:r>
            <a:r>
              <a:rPr sz="280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Carp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Du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M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Cock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oa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hes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ode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ts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algn="ctr">
              <a:spcBef>
                <a:spcPts val="600"/>
              </a:spcBef>
            </a:pPr>
            <a:r>
              <a:rPr sz="2800" spc="-85" dirty="0">
                <a:solidFill>
                  <a:prstClr val="black"/>
                </a:solidFill>
                <a:cs typeface="Calibri"/>
              </a:rPr>
              <a:t>P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2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Co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ol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marL="1270" algn="ctr">
              <a:spcBef>
                <a:spcPts val="600"/>
              </a:spcBef>
            </a:pPr>
            <a:r>
              <a:rPr sz="2800" spc="-20" dirty="0">
                <a:solidFill>
                  <a:prstClr val="black"/>
                </a:solidFill>
                <a:cs typeface="Calibri"/>
              </a:rPr>
              <a:t>Hous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28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Du</a:t>
            </a:r>
            <a:r>
              <a:rPr sz="2800" spc="-6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2664" y="2156967"/>
            <a:ext cx="2075180" cy="3399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 marR="263525" algn="ctr">
              <a:lnSpc>
                <a:spcPct val="117900"/>
              </a:lnSpc>
            </a:pPr>
            <a:r>
              <a:rPr sz="2800" spc="-25" dirty="0">
                <a:solidFill>
                  <a:prstClr val="black"/>
                </a:solidFill>
                <a:cs typeface="Calibri"/>
              </a:rPr>
              <a:t>(Hum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idi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ty) Mold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marL="12700" marR="5080" indent="-1270" algn="ctr">
              <a:lnSpc>
                <a:spcPct val="117900"/>
              </a:lnSpc>
            </a:pPr>
            <a:r>
              <a:rPr sz="2800" spc="-25" dirty="0">
                <a:solidFill>
                  <a:prstClr val="black"/>
                </a:solidFill>
                <a:cs typeface="Calibri"/>
              </a:rPr>
              <a:t>D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u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M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Cock</a:t>
            </a:r>
            <a:r>
              <a:rPr sz="28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oa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hes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ode</a:t>
            </a:r>
            <a:r>
              <a:rPr sz="2800" spc="-45" dirty="0">
                <a:solidFill>
                  <a:prstClr val="black"/>
                </a:solidFill>
                <a:cs typeface="Calibri"/>
              </a:rPr>
              <a:t>n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ts</a:t>
            </a:r>
            <a:r>
              <a:rPr sz="28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800" spc="-25" dirty="0">
                <a:solidFill>
                  <a:prstClr val="black"/>
                </a:solidFill>
                <a:cs typeface="Calibri"/>
              </a:rPr>
              <a:t>Humi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di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ty Ba</a:t>
            </a:r>
            <a:r>
              <a:rPr sz="2800" spc="-5" dirty="0">
                <a:solidFill>
                  <a:prstClr val="black"/>
                </a:solidFill>
                <a:cs typeface="Calibri"/>
              </a:rPr>
              <a:t>c</a:t>
            </a:r>
            <a:r>
              <a:rPr sz="28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er</a:t>
            </a:r>
            <a:r>
              <a:rPr sz="2800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a/Vir</a:t>
            </a:r>
            <a:r>
              <a:rPr sz="2800" spc="-30" dirty="0">
                <a:solidFill>
                  <a:prstClr val="black"/>
                </a:solidFill>
                <a:cs typeface="Calibri"/>
              </a:rPr>
              <a:t>u</a:t>
            </a:r>
            <a:r>
              <a:rPr sz="2800" spc="-15" dirty="0">
                <a:solidFill>
                  <a:prstClr val="black"/>
                </a:solidFill>
                <a:cs typeface="Calibri"/>
              </a:rPr>
              <a:t>s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8794" y="5834888"/>
            <a:ext cx="781685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600" spc="-25" dirty="0">
                <a:solidFill>
                  <a:prstClr val="black"/>
                </a:solidFill>
                <a:cs typeface="Calibri"/>
              </a:rPr>
              <a:t>Ma</a:t>
            </a:r>
            <a:r>
              <a:rPr sz="3600" spc="-135" dirty="0">
                <a:solidFill>
                  <a:prstClr val="black"/>
                </a:solidFill>
                <a:cs typeface="Calibri"/>
              </a:rPr>
              <a:t>k</a:t>
            </a:r>
            <a:r>
              <a:rPr sz="3600" spc="-20" dirty="0">
                <a:solidFill>
                  <a:prstClr val="black"/>
                </a:solidFill>
                <a:cs typeface="Calibri"/>
              </a:rPr>
              <a:t>e</a:t>
            </a:r>
            <a:r>
              <a:rPr sz="3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3600" spc="-25" dirty="0">
                <a:solidFill>
                  <a:prstClr val="black"/>
                </a:solidFill>
                <a:cs typeface="Calibri"/>
              </a:rPr>
              <a:t>Up</a:t>
            </a:r>
            <a:r>
              <a:rPr sz="36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3600" spc="-15" dirty="0">
                <a:solidFill>
                  <a:prstClr val="black"/>
                </a:solidFill>
                <a:cs typeface="Calibri"/>
              </a:rPr>
              <a:t>Air:</a:t>
            </a:r>
            <a:r>
              <a:rPr sz="3600" spc="-5" dirty="0">
                <a:solidFill>
                  <a:prstClr val="black"/>
                </a:solidFill>
                <a:cs typeface="Calibri"/>
              </a:rPr>
              <a:t> Chemi</a:t>
            </a:r>
            <a:r>
              <a:rPr sz="36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3600" dirty="0">
                <a:solidFill>
                  <a:prstClr val="black"/>
                </a:solidFill>
                <a:cs typeface="Calibri"/>
              </a:rPr>
              <a:t>al</a:t>
            </a:r>
            <a:r>
              <a:rPr sz="3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3600" dirty="0">
                <a:solidFill>
                  <a:prstClr val="black"/>
                </a:solidFill>
                <a:cs typeface="Calibri"/>
              </a:rPr>
              <a:t>and</a:t>
            </a:r>
            <a:r>
              <a:rPr sz="36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3600" spc="-20" dirty="0">
                <a:solidFill>
                  <a:prstClr val="black"/>
                </a:solidFill>
                <a:cs typeface="Calibri"/>
              </a:rPr>
              <a:t>Gases</a:t>
            </a:r>
            <a:r>
              <a:rPr sz="3600" spc="-5" dirty="0">
                <a:solidFill>
                  <a:prstClr val="black"/>
                </a:solidFill>
                <a:cs typeface="Calibri"/>
              </a:rPr>
              <a:t> Dil</a:t>
            </a:r>
            <a:r>
              <a:rPr sz="3600" spc="10" dirty="0">
                <a:solidFill>
                  <a:prstClr val="black"/>
                </a:solidFill>
                <a:cs typeface="Calibri"/>
              </a:rPr>
              <a:t>u</a:t>
            </a:r>
            <a:r>
              <a:rPr sz="3600" dirty="0">
                <a:solidFill>
                  <a:prstClr val="black"/>
                </a:solidFill>
                <a:cs typeface="Calibri"/>
              </a:rPr>
              <a:t>tion</a:t>
            </a:r>
            <a:endParaRPr sz="3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45722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cs typeface="Calibri"/>
              </a:rPr>
              <a:t>283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851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817" rIns="0" bIns="0" rtlCol="0">
            <a:spAutoFit/>
          </a:bodyPr>
          <a:lstStyle/>
          <a:p>
            <a:pPr marL="2840355">
              <a:lnSpc>
                <a:spcPct val="100000"/>
              </a:lnSpc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sz="44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s </a:t>
            </a:r>
            <a:r>
              <a:rPr sz="4400" spc="-4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ell</a:t>
            </a:r>
            <a:r>
              <a:rPr sz="4400" spc="-1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4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4400" spc="-9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eople?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194" y="1383164"/>
            <a:ext cx="7367270" cy="4520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000" spc="-20" dirty="0">
                <a:solidFill>
                  <a:prstClr val="black"/>
                </a:solidFill>
                <a:cs typeface="Calibri"/>
              </a:rPr>
              <a:t>Dru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g</a:t>
            </a:r>
            <a:r>
              <a:rPr sz="300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Co</a:t>
            </a:r>
            <a:r>
              <a:rPr sz="3000" spc="5" dirty="0">
                <a:solidFill>
                  <a:prstClr val="black"/>
                </a:solidFill>
                <a:cs typeface="Calibri"/>
              </a:rPr>
              <a:t>m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pani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cs typeface="Calibri"/>
              </a:rPr>
              <a:t>s</a:t>
            </a:r>
            <a:r>
              <a:rPr sz="30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sel</a:t>
            </a:r>
            <a:r>
              <a:rPr sz="3000" dirty="0">
                <a:solidFill>
                  <a:prstClr val="black"/>
                </a:solidFill>
                <a:cs typeface="Calibri"/>
              </a:rPr>
              <a:t>l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Pharmaceuti</a:t>
            </a:r>
            <a:r>
              <a:rPr sz="3000" spc="-50" dirty="0">
                <a:solidFill>
                  <a:prstClr val="black"/>
                </a:solidFill>
                <a:cs typeface="Calibri"/>
              </a:rPr>
              <a:t>c</a:t>
            </a:r>
            <a:r>
              <a:rPr sz="3000" dirty="0">
                <a:solidFill>
                  <a:prstClr val="black"/>
                </a:solidFill>
                <a:cs typeface="Calibri"/>
              </a:rPr>
              <a:t>als</a:t>
            </a:r>
            <a:endParaRPr sz="3000">
              <a:solidFill>
                <a:prstClr val="black"/>
              </a:solidFill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solidFill>
                  <a:prstClr val="black"/>
                </a:solidFill>
                <a:cs typeface="Calibri"/>
              </a:rPr>
              <a:t>Al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le</a:t>
            </a:r>
            <a:r>
              <a:rPr sz="30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cs typeface="Calibri"/>
              </a:rPr>
              <a:t>gi</a:t>
            </a:r>
            <a:r>
              <a:rPr sz="3000" spc="-40" dirty="0">
                <a:solidFill>
                  <a:prstClr val="black"/>
                </a:solidFill>
                <a:cs typeface="Calibri"/>
              </a:rPr>
              <a:t>s</a:t>
            </a:r>
            <a:r>
              <a:rPr sz="3000" dirty="0">
                <a:solidFill>
                  <a:prstClr val="black"/>
                </a:solidFill>
                <a:cs typeface="Calibri"/>
              </a:rPr>
              <a:t>ts t</a:t>
            </a:r>
            <a:r>
              <a:rPr sz="30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30" dirty="0">
                <a:solidFill>
                  <a:prstClr val="black"/>
                </a:solidFill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cs typeface="Calibri"/>
              </a:rPr>
              <a:t>t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cs typeface="Calibri"/>
              </a:rPr>
              <a:t>al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cs typeface="Calibri"/>
              </a:rPr>
              <a:t>gi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cs typeface="Calibri"/>
              </a:rPr>
              <a:t>s</a:t>
            </a:r>
            <a:endParaRPr sz="3000">
              <a:solidFill>
                <a:prstClr val="black"/>
              </a:solidFill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55" dirty="0">
                <a:solidFill>
                  <a:prstClr val="black"/>
                </a:solidFill>
                <a:cs typeface="Calibri"/>
              </a:rPr>
              <a:t>n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vi</a:t>
            </a:r>
            <a:r>
              <a:rPr sz="3000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onme</a:t>
            </a:r>
            <a:r>
              <a:rPr sz="30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3000" spc="-45" dirty="0">
                <a:solidFill>
                  <a:prstClr val="black"/>
                </a:solidFill>
                <a:cs typeface="Calibri"/>
              </a:rPr>
              <a:t>t</a:t>
            </a:r>
            <a:r>
              <a:rPr sz="3000" dirty="0">
                <a:solidFill>
                  <a:prstClr val="black"/>
                </a:solidFill>
                <a:cs typeface="Calibri"/>
              </a:rPr>
              <a:t>al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3000" spc="-35" dirty="0">
                <a:solidFill>
                  <a:prstClr val="black"/>
                </a:solidFill>
                <a:cs typeface="Calibri"/>
              </a:rPr>
              <a:t>s</a:t>
            </a:r>
            <a:r>
              <a:rPr sz="3000" dirty="0">
                <a:solidFill>
                  <a:prstClr val="black"/>
                </a:solidFill>
                <a:cs typeface="Calibri"/>
              </a:rPr>
              <a:t>ts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ocu</a:t>
            </a:r>
            <a:r>
              <a:rPr sz="3000" dirty="0">
                <a:solidFill>
                  <a:prstClr val="black"/>
                </a:solidFill>
                <a:cs typeface="Calibri"/>
              </a:rPr>
              <a:t>s 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cs typeface="Calibri"/>
              </a:rPr>
              <a:t>n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 ou</a:t>
            </a:r>
            <a:r>
              <a:rPr sz="30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doo</a:t>
            </a:r>
            <a:r>
              <a:rPr sz="3000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cs typeface="Calibri"/>
              </a:rPr>
              <a:t>air</a:t>
            </a:r>
            <a:endParaRPr sz="3000">
              <a:solidFill>
                <a:prstClr val="black"/>
              </a:solidFill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000" spc="-15" dirty="0">
                <a:solidFill>
                  <a:prstClr val="black"/>
                </a:solidFill>
                <a:cs typeface="Calibri"/>
              </a:rPr>
              <a:t>Pharmaci</a:t>
            </a:r>
            <a:r>
              <a:rPr sz="3000" spc="-60" dirty="0">
                <a:solidFill>
                  <a:prstClr val="black"/>
                </a:solidFill>
                <a:cs typeface="Calibri"/>
              </a:rPr>
              <a:t>s</a:t>
            </a:r>
            <a:r>
              <a:rPr sz="3000" dirty="0">
                <a:solidFill>
                  <a:prstClr val="black"/>
                </a:solidFill>
                <a:cs typeface="Calibri"/>
              </a:rPr>
              <a:t>ts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 d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spens</a:t>
            </a:r>
            <a:r>
              <a:rPr sz="3000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drugs</a:t>
            </a:r>
            <a:endParaRPr sz="3000">
              <a:solidFill>
                <a:prstClr val="black"/>
              </a:solidFill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solidFill>
                  <a:prstClr val="black"/>
                </a:solidFill>
                <a:cs typeface="Calibri"/>
              </a:rPr>
              <a:t>Pu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l</a:t>
            </a:r>
            <a:r>
              <a:rPr sz="3000" dirty="0">
                <a:solidFill>
                  <a:prstClr val="black"/>
                </a:solidFill>
                <a:cs typeface="Calibri"/>
              </a:rPr>
              <a:t>monolog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3000" spc="-35" dirty="0">
                <a:solidFill>
                  <a:prstClr val="black"/>
                </a:solidFill>
                <a:cs typeface="Calibri"/>
              </a:rPr>
              <a:t>s</a:t>
            </a:r>
            <a:r>
              <a:rPr sz="3000" dirty="0">
                <a:solidFill>
                  <a:prstClr val="black"/>
                </a:solidFill>
                <a:cs typeface="Calibri"/>
              </a:rPr>
              <a:t>ts</a:t>
            </a:r>
            <a:r>
              <a:rPr sz="30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3000" dirty="0">
                <a:solidFill>
                  <a:prstClr val="black"/>
                </a:solidFill>
                <a:cs typeface="Calibri"/>
              </a:rPr>
              <a:t>air the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 l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ungs</a:t>
            </a:r>
            <a:endParaRPr sz="3000">
              <a:solidFill>
                <a:prstClr val="black"/>
              </a:solidFill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000" spc="-25" dirty="0">
                <a:solidFill>
                  <a:prstClr val="black"/>
                </a:solidFill>
                <a:cs typeface="Calibri"/>
              </a:rPr>
              <a:t>Eme</a:t>
            </a:r>
            <a:r>
              <a:rPr sz="30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40" dirty="0">
                <a:solidFill>
                  <a:prstClr val="black"/>
                </a:solidFill>
                <a:cs typeface="Calibri"/>
              </a:rPr>
              <a:t>g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35" dirty="0">
                <a:solidFill>
                  <a:prstClr val="black"/>
                </a:solidFill>
                <a:cs typeface="Calibri"/>
              </a:rPr>
              <a:t>n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cy</a:t>
            </a:r>
            <a:r>
              <a:rPr sz="300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75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oo</a:t>
            </a:r>
            <a:r>
              <a:rPr sz="3000" dirty="0">
                <a:solidFill>
                  <a:prstClr val="black"/>
                </a:solidFill>
                <a:cs typeface="Calibri"/>
              </a:rPr>
              <a:t>m</a:t>
            </a:r>
            <a:r>
              <a:rPr sz="30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doc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t</a:t>
            </a:r>
            <a:r>
              <a:rPr sz="3000" spc="-25" dirty="0">
                <a:solidFill>
                  <a:prstClr val="black"/>
                </a:solidFill>
                <a:cs typeface="Calibri"/>
              </a:rPr>
              <a:t>o</a:t>
            </a:r>
            <a:r>
              <a:rPr sz="30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cs typeface="Calibri"/>
              </a:rPr>
              <a:t>s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35" dirty="0">
                <a:solidFill>
                  <a:prstClr val="black"/>
                </a:solidFill>
                <a:cs typeface="Calibri"/>
              </a:rPr>
              <a:t>s</a:t>
            </a:r>
            <a:r>
              <a:rPr sz="3000" spc="-45" dirty="0">
                <a:solidFill>
                  <a:prstClr val="black"/>
                </a:solidFill>
                <a:cs typeface="Calibri"/>
              </a:rPr>
              <a:t>t</a:t>
            </a:r>
            <a:r>
              <a:rPr sz="3000" dirty="0">
                <a:solidFill>
                  <a:prstClr val="black"/>
                </a:solidFill>
                <a:cs typeface="Calibri"/>
              </a:rPr>
              <a:t>abi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l</a:t>
            </a:r>
            <a:r>
              <a:rPr sz="3000" dirty="0">
                <a:solidFill>
                  <a:prstClr val="black"/>
                </a:solidFill>
                <a:cs typeface="Calibri"/>
              </a:rPr>
              <a:t>i</a:t>
            </a:r>
            <a:r>
              <a:rPr sz="3000" spc="-75" dirty="0">
                <a:solidFill>
                  <a:prstClr val="black"/>
                </a:solidFill>
                <a:cs typeface="Calibri"/>
              </a:rPr>
              <a:t>z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the 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p</a:t>
            </a:r>
            <a:r>
              <a:rPr sz="30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3000" dirty="0">
                <a:solidFill>
                  <a:prstClr val="black"/>
                </a:solidFill>
                <a:cs typeface="Calibri"/>
              </a:rPr>
              <a:t>tie</a:t>
            </a:r>
            <a:r>
              <a:rPr sz="3000" spc="-35" dirty="0">
                <a:solidFill>
                  <a:prstClr val="black"/>
                </a:solidFill>
                <a:cs typeface="Calibri"/>
              </a:rPr>
              <a:t>n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t</a:t>
            </a:r>
            <a:endParaRPr sz="3000">
              <a:solidFill>
                <a:prstClr val="black"/>
              </a:solidFill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prstClr val="black"/>
                </a:solidFill>
                <a:cs typeface="Calibri"/>
              </a:rPr>
              <a:t>Landlo</a:t>
            </a:r>
            <a:r>
              <a:rPr sz="30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d</a:t>
            </a:r>
            <a:r>
              <a:rPr sz="3000" dirty="0">
                <a:solidFill>
                  <a:prstClr val="black"/>
                </a:solidFill>
                <a:cs typeface="Calibri"/>
              </a:rPr>
              <a:t>s</a:t>
            </a:r>
            <a:r>
              <a:rPr sz="30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cs typeface="Calibri"/>
              </a:rPr>
              <a:t>min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3000" dirty="0">
                <a:solidFill>
                  <a:prstClr val="black"/>
                </a:solidFill>
                <a:cs typeface="Calibri"/>
              </a:rPr>
              <a:t>mi</a:t>
            </a:r>
            <a:r>
              <a:rPr sz="3000" spc="-75" dirty="0">
                <a:solidFill>
                  <a:prstClr val="black"/>
                </a:solidFill>
                <a:cs typeface="Calibri"/>
              </a:rPr>
              <a:t>z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70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xp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nses</a:t>
            </a:r>
            <a:endParaRPr sz="3000">
              <a:solidFill>
                <a:prstClr val="black"/>
              </a:solidFill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solidFill>
                  <a:prstClr val="black"/>
                </a:solidFill>
                <a:cs typeface="Calibri"/>
              </a:rPr>
              <a:t>Healt</a:t>
            </a:r>
            <a:r>
              <a:rPr sz="3000" dirty="0">
                <a:solidFill>
                  <a:prstClr val="black"/>
                </a:solidFill>
                <a:cs typeface="Calibri"/>
              </a:rPr>
              <a:t>h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40" dirty="0">
                <a:solidFill>
                  <a:prstClr val="black"/>
                </a:solidFill>
                <a:cs typeface="Calibri"/>
              </a:rPr>
              <a:t>c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30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35" dirty="0">
                <a:solidFill>
                  <a:prstClr val="black"/>
                </a:solidFill>
                <a:cs typeface="Calibri"/>
              </a:rPr>
              <a:t>d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u</a:t>
            </a:r>
            <a:r>
              <a:rPr sz="3000" spc="-25" dirty="0">
                <a:solidFill>
                  <a:prstClr val="black"/>
                </a:solidFill>
                <a:cs typeface="Calibri"/>
              </a:rPr>
              <a:t>ca</a:t>
            </a:r>
            <a:r>
              <a:rPr sz="3000" spc="-35" dirty="0">
                <a:solidFill>
                  <a:prstClr val="black"/>
                </a:solidFill>
                <a:cs typeface="Calibri"/>
              </a:rPr>
              <a:t>t</a:t>
            </a:r>
            <a:r>
              <a:rPr sz="3000" spc="-25" dirty="0">
                <a:solidFill>
                  <a:prstClr val="black"/>
                </a:solidFill>
                <a:cs typeface="Calibri"/>
              </a:rPr>
              <a:t>o</a:t>
            </a:r>
            <a:r>
              <a:rPr sz="30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cs typeface="Calibri"/>
              </a:rPr>
              <a:t>s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ocu</a:t>
            </a:r>
            <a:r>
              <a:rPr sz="3000" dirty="0">
                <a:solidFill>
                  <a:prstClr val="black"/>
                </a:solidFill>
                <a:cs typeface="Calibri"/>
              </a:rPr>
              <a:t>s 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cs typeface="Calibri"/>
              </a:rPr>
              <a:t>n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sz="30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45" dirty="0">
                <a:solidFill>
                  <a:prstClr val="black"/>
                </a:solidFill>
                <a:cs typeface="Calibri"/>
              </a:rPr>
              <a:t>a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tme</a:t>
            </a:r>
            <a:r>
              <a:rPr sz="3000" spc="-50" dirty="0">
                <a:solidFill>
                  <a:prstClr val="black"/>
                </a:solidFill>
                <a:cs typeface="Calibri"/>
              </a:rPr>
              <a:t>n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t</a:t>
            </a:r>
            <a:endParaRPr sz="3000">
              <a:solidFill>
                <a:prstClr val="black"/>
              </a:solidFill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solidFill>
                  <a:prstClr val="black"/>
                </a:solidFill>
                <a:cs typeface="Calibri"/>
              </a:rPr>
              <a:t>Insu</a:t>
            </a:r>
            <a:r>
              <a:rPr sz="3000" spc="-70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ance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Compani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3000" dirty="0">
                <a:solidFill>
                  <a:prstClr val="black"/>
                </a:solidFill>
                <a:cs typeface="Calibri"/>
              </a:rPr>
              <a:t>s</a:t>
            </a:r>
            <a:r>
              <a:rPr sz="30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p</a:t>
            </a:r>
            <a:r>
              <a:rPr sz="3000" spc="-60" dirty="0">
                <a:solidFill>
                  <a:prstClr val="black"/>
                </a:solidFill>
                <a:cs typeface="Calibri"/>
              </a:rPr>
              <a:t>a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y</a:t>
            </a:r>
            <a:r>
              <a:rPr sz="300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3000" spc="-25" dirty="0">
                <a:solidFill>
                  <a:prstClr val="black"/>
                </a:solidFill>
                <a:cs typeface="Calibri"/>
              </a:rPr>
              <a:t>o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cs typeface="Calibri"/>
              </a:rPr>
              <a:t> 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health</a:t>
            </a:r>
            <a:r>
              <a:rPr sz="3000" spc="-20" dirty="0">
                <a:solidFill>
                  <a:prstClr val="black"/>
                </a:solidFill>
                <a:cs typeface="Calibri"/>
              </a:rPr>
              <a:t>c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a</a:t>
            </a:r>
            <a:r>
              <a:rPr sz="30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e</a:t>
            </a:r>
            <a:endParaRPr sz="3000">
              <a:solidFill>
                <a:prstClr val="black"/>
              </a:solidFill>
              <a:cs typeface="Calibri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solidFill>
                  <a:prstClr val="black"/>
                </a:solidFill>
                <a:cs typeface="Calibri"/>
              </a:rPr>
              <a:t>No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ne</a:t>
            </a:r>
            <a:r>
              <a:rPr sz="3000" dirty="0">
                <a:solidFill>
                  <a:prstClr val="black"/>
                </a:solidFill>
                <a:cs typeface="Calibri"/>
              </a:rPr>
              <a:t> a</a:t>
            </a:r>
            <a:r>
              <a:rPr sz="30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e </a:t>
            </a:r>
            <a:r>
              <a:rPr sz="3000" spc="-55" dirty="0">
                <a:solidFill>
                  <a:prstClr val="black"/>
                </a:solidFill>
                <a:cs typeface="Calibri"/>
              </a:rPr>
              <a:t>r</a:t>
            </a:r>
            <a:r>
              <a:rPr sz="3000" dirty="0">
                <a:solidFill>
                  <a:prstClr val="black"/>
                </a:solidFill>
                <a:cs typeface="Calibri"/>
              </a:rPr>
              <a:t>es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onsi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b</a:t>
            </a:r>
            <a:r>
              <a:rPr sz="3000" dirty="0">
                <a:solidFill>
                  <a:prstClr val="black"/>
                </a:solidFill>
                <a:cs typeface="Calibri"/>
              </a:rPr>
              <a:t>le </a:t>
            </a:r>
            <a:r>
              <a:rPr sz="3000" spc="-65" dirty="0">
                <a:solidFill>
                  <a:prstClr val="black"/>
                </a:solidFill>
                <a:cs typeface="Calibri"/>
              </a:rPr>
              <a:t>f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3000" dirty="0">
                <a:solidFill>
                  <a:prstClr val="black"/>
                </a:solidFill>
                <a:cs typeface="Calibri"/>
              </a:rPr>
              <a:t>r </a:t>
            </a:r>
            <a:r>
              <a:rPr sz="3000" spc="-5" dirty="0">
                <a:solidFill>
                  <a:prstClr val="black"/>
                </a:solidFill>
                <a:cs typeface="Calibri"/>
              </a:rPr>
              <a:t>hom</a:t>
            </a:r>
            <a:r>
              <a:rPr sz="3000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3000" dirty="0">
                <a:solidFill>
                  <a:prstClr val="black"/>
                </a:solidFill>
                <a:cs typeface="Calibri"/>
              </a:rPr>
              <a:t>im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p</a:t>
            </a:r>
            <a:r>
              <a:rPr sz="30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3000" spc="-10" dirty="0">
                <a:solidFill>
                  <a:prstClr val="black"/>
                </a:solidFill>
                <a:cs typeface="Calibri"/>
              </a:rPr>
              <a:t>o</a:t>
            </a:r>
            <a:r>
              <a:rPr sz="3000" spc="-25" dirty="0">
                <a:solidFill>
                  <a:prstClr val="black"/>
                </a:solidFill>
                <a:cs typeface="Calibri"/>
              </a:rPr>
              <a:t>v</a:t>
            </a:r>
            <a:r>
              <a:rPr sz="3000" dirty="0">
                <a:solidFill>
                  <a:prstClr val="black"/>
                </a:solidFill>
                <a:cs typeface="Calibri"/>
              </a:rPr>
              <a:t>em</a:t>
            </a:r>
            <a:r>
              <a:rPr sz="30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30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3000" dirty="0">
                <a:solidFill>
                  <a:prstClr val="black"/>
                </a:solidFill>
                <a:cs typeface="Calibri"/>
              </a:rPr>
              <a:t>t</a:t>
            </a:r>
            <a:endParaRPr sz="30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45722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cs typeface="Calibri"/>
              </a:rPr>
              <a:t>284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939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817" rIns="0" bIns="0" rtlCol="0">
            <a:spAutoFit/>
          </a:bodyPr>
          <a:lstStyle/>
          <a:p>
            <a:pPr marL="4354195">
              <a:lnSpc>
                <a:spcPct val="100000"/>
              </a:lnSpc>
            </a:pPr>
            <a:r>
              <a:rPr sz="4400" spc="-7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emedi</a:t>
            </a:r>
            <a:r>
              <a:rPr sz="4400" spc="-4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194" y="1572616"/>
            <a:ext cx="7330440" cy="4627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3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3200" dirty="0">
                <a:solidFill>
                  <a:prstClr val="black"/>
                </a:solidFill>
                <a:cs typeface="Calibri"/>
              </a:rPr>
              <a:t>p</a:t>
            </a:r>
            <a:r>
              <a:rPr sz="3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3200" dirty="0">
                <a:solidFill>
                  <a:prstClr val="black"/>
                </a:solidFill>
                <a:cs typeface="Calibri"/>
              </a:rPr>
              <a:t>the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45" dirty="0">
                <a:solidFill>
                  <a:prstClr val="black"/>
                </a:solidFill>
                <a:cs typeface="Calibri"/>
              </a:rPr>
              <a:t>w</a:t>
            </a:r>
            <a:r>
              <a:rPr sz="32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3200" spc="-45" dirty="0">
                <a:solidFill>
                  <a:prstClr val="black"/>
                </a:solidFill>
                <a:cs typeface="Calibri"/>
              </a:rPr>
              <a:t>t</a:t>
            </a:r>
            <a:r>
              <a:rPr sz="3200" dirty="0">
                <a:solidFill>
                  <a:prstClr val="black"/>
                </a:solidFill>
                <a:cs typeface="Calibri"/>
              </a:rPr>
              <a:t>er 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3200" spc="-35" dirty="0">
                <a:solidFill>
                  <a:prstClr val="black"/>
                </a:solidFill>
                <a:cs typeface="Calibri"/>
              </a:rPr>
              <a:t>n</a:t>
            </a:r>
            <a:r>
              <a:rPr sz="3200" dirty="0">
                <a:solidFill>
                  <a:prstClr val="black"/>
                </a:solidFill>
                <a:cs typeface="Calibri"/>
              </a:rPr>
              <a:t>tr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u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s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on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38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prstClr val="black"/>
                </a:solidFill>
                <a:cs typeface="Calibri"/>
              </a:rPr>
              <a:t>P</a:t>
            </a:r>
            <a:r>
              <a:rPr sz="32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3200" spc="-35" dirty="0">
                <a:solidFill>
                  <a:prstClr val="black"/>
                </a:solidFill>
                <a:cs typeface="Calibri"/>
              </a:rPr>
              <a:t>v</a:t>
            </a:r>
            <a:r>
              <a:rPr sz="3200" dirty="0">
                <a:solidFill>
                  <a:prstClr val="black"/>
                </a:solidFill>
                <a:cs typeface="Calibri"/>
              </a:rPr>
              <a:t>e</a:t>
            </a:r>
            <a:r>
              <a:rPr sz="32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3200" dirty="0">
                <a:solidFill>
                  <a:prstClr val="black"/>
                </a:solidFill>
                <a:cs typeface="Calibri"/>
              </a:rPr>
              <a:t>t</a:t>
            </a:r>
            <a:r>
              <a:rPr sz="32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3200" dirty="0">
                <a:solidFill>
                  <a:prstClr val="black"/>
                </a:solidFill>
                <a:cs typeface="Calibri"/>
              </a:rPr>
              <a:t>the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sp</a:t>
            </a:r>
            <a:r>
              <a:rPr sz="32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3200" dirty="0">
                <a:solidFill>
                  <a:prstClr val="black"/>
                </a:solidFill>
                <a:cs typeface="Calibri"/>
              </a:rPr>
              <a:t>ead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5" dirty="0">
                <a:solidFill>
                  <a:prstClr val="black"/>
                </a:solidFill>
                <a:cs typeface="Calibri"/>
              </a:rPr>
              <a:t>o</a:t>
            </a:r>
            <a:r>
              <a:rPr sz="3200" dirty="0">
                <a:solidFill>
                  <a:prstClr val="black"/>
                </a:solidFill>
                <a:cs typeface="Calibri"/>
              </a:rPr>
              <a:t>f 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m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ol</a:t>
            </a:r>
            <a:r>
              <a:rPr sz="3200" dirty="0">
                <a:solidFill>
                  <a:prstClr val="black"/>
                </a:solidFill>
                <a:cs typeface="Calibri"/>
              </a:rPr>
              <a:t>d</a:t>
            </a:r>
            <a:r>
              <a:rPr sz="3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spo</a:t>
            </a:r>
            <a:r>
              <a:rPr sz="32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3200" dirty="0">
                <a:solidFill>
                  <a:prstClr val="black"/>
                </a:solidFill>
                <a:cs typeface="Calibri"/>
              </a:rPr>
              <a:t>es.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384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3200" dirty="0">
                <a:solidFill>
                  <a:prstClr val="black"/>
                </a:solidFill>
                <a:cs typeface="Calibri"/>
              </a:rPr>
              <a:t>em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3200" spc="-35" dirty="0">
                <a:solidFill>
                  <a:prstClr val="black"/>
                </a:solidFill>
                <a:cs typeface="Calibri"/>
              </a:rPr>
              <a:t>v</a:t>
            </a:r>
            <a:r>
              <a:rPr sz="3200" dirty="0">
                <a:solidFill>
                  <a:prstClr val="black"/>
                </a:solidFill>
                <a:cs typeface="Calibri"/>
              </a:rPr>
              <a:t>e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3200" dirty="0">
                <a:solidFill>
                  <a:prstClr val="black"/>
                </a:solidFill>
                <a:cs typeface="Calibri"/>
              </a:rPr>
              <a:t>m</a:t>
            </a:r>
            <a:r>
              <a:rPr sz="3200" spc="-30" dirty="0">
                <a:solidFill>
                  <a:prstClr val="black"/>
                </a:solidFill>
                <a:cs typeface="Calibri"/>
              </a:rPr>
              <a:t>a</a:t>
            </a:r>
            <a:r>
              <a:rPr sz="3200" spc="-45" dirty="0">
                <a:solidFill>
                  <a:prstClr val="black"/>
                </a:solidFill>
                <a:cs typeface="Calibri"/>
              </a:rPr>
              <a:t>t</a:t>
            </a:r>
            <a:r>
              <a:rPr sz="3200" dirty="0">
                <a:solidFill>
                  <a:prstClr val="black"/>
                </a:solidFill>
                <a:cs typeface="Calibri"/>
              </a:rPr>
              <a:t>eria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3200" dirty="0">
                <a:solidFill>
                  <a:prstClr val="black"/>
                </a:solidFill>
                <a:cs typeface="Calibri"/>
              </a:rPr>
              <a:t>s</a:t>
            </a:r>
            <a:r>
              <a:rPr sz="3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3200" dirty="0">
                <a:solidFill>
                  <a:prstClr val="black"/>
                </a:solidFill>
                <a:cs typeface="Calibri"/>
              </a:rPr>
              <a:t>th</a:t>
            </a:r>
            <a:r>
              <a:rPr sz="3200" spc="-35" dirty="0">
                <a:solidFill>
                  <a:prstClr val="black"/>
                </a:solidFill>
                <a:cs typeface="Calibri"/>
              </a:rPr>
              <a:t>a</a:t>
            </a:r>
            <a:r>
              <a:rPr sz="3200" dirty="0">
                <a:solidFill>
                  <a:prstClr val="black"/>
                </a:solidFill>
                <a:cs typeface="Calibri"/>
              </a:rPr>
              <a:t>t</a:t>
            </a:r>
            <a:r>
              <a:rPr sz="3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3200" dirty="0">
                <a:solidFill>
                  <a:prstClr val="black"/>
                </a:solidFill>
                <a:cs typeface="Calibri"/>
              </a:rPr>
              <a:t>annot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 b</a:t>
            </a:r>
            <a:r>
              <a:rPr sz="3200" dirty="0">
                <a:solidFill>
                  <a:prstClr val="black"/>
                </a:solidFill>
                <a:cs typeface="Calibri"/>
              </a:rPr>
              <a:t>e cleaned.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prstClr val="black"/>
                </a:solidFill>
                <a:cs typeface="Calibri"/>
              </a:rPr>
              <a:t>Ki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3200" dirty="0">
                <a:solidFill>
                  <a:prstClr val="black"/>
                </a:solidFill>
                <a:cs typeface="Calibri"/>
              </a:rPr>
              <a:t>l the mo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l</a:t>
            </a:r>
            <a:r>
              <a:rPr sz="3200" dirty="0">
                <a:solidFill>
                  <a:prstClr val="black"/>
                </a:solidFill>
                <a:cs typeface="Calibri"/>
              </a:rPr>
              <a:t>d</a:t>
            </a:r>
            <a:r>
              <a:rPr sz="3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3200" dirty="0">
                <a:solidFill>
                  <a:prstClr val="black"/>
                </a:solidFill>
                <a:cs typeface="Calibri"/>
              </a:rPr>
              <a:t>wi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t</a:t>
            </a:r>
            <a:r>
              <a:rPr sz="3200" dirty="0">
                <a:solidFill>
                  <a:prstClr val="black"/>
                </a:solidFill>
                <a:cs typeface="Calibri"/>
              </a:rPr>
              <a:t>h</a:t>
            </a:r>
            <a:r>
              <a:rPr sz="3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3200" dirty="0">
                <a:solidFill>
                  <a:prstClr val="black"/>
                </a:solidFill>
                <a:cs typeface="Calibri"/>
              </a:rPr>
              <a:t>a 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f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ung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3200" dirty="0">
                <a:solidFill>
                  <a:prstClr val="black"/>
                </a:solidFill>
                <a:cs typeface="Calibri"/>
              </a:rPr>
              <a:t>cid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e</a:t>
            </a:r>
            <a:r>
              <a:rPr sz="3200" dirty="0">
                <a:solidFill>
                  <a:prstClr val="black"/>
                </a:solidFill>
                <a:cs typeface="Calibri"/>
              </a:rPr>
              <a:t>.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355600" indent="-342900">
              <a:lnSpc>
                <a:spcPts val="3650"/>
              </a:lnSpc>
              <a:spcBef>
                <a:spcPts val="384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65" dirty="0">
                <a:solidFill>
                  <a:prstClr val="black"/>
                </a:solidFill>
                <a:cs typeface="Calibri"/>
              </a:rPr>
              <a:t>R</a:t>
            </a:r>
            <a:r>
              <a:rPr sz="3200" dirty="0">
                <a:solidFill>
                  <a:prstClr val="black"/>
                </a:solidFill>
                <a:cs typeface="Calibri"/>
              </a:rPr>
              <a:t>em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o</a:t>
            </a:r>
            <a:r>
              <a:rPr sz="3200" spc="-35" dirty="0">
                <a:solidFill>
                  <a:prstClr val="black"/>
                </a:solidFill>
                <a:cs typeface="Calibri"/>
              </a:rPr>
              <a:t>v</a:t>
            </a:r>
            <a:r>
              <a:rPr sz="3200" dirty="0">
                <a:solidFill>
                  <a:prstClr val="black"/>
                </a:solidFill>
                <a:cs typeface="Calibri"/>
              </a:rPr>
              <a:t>e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spo</a:t>
            </a:r>
            <a:r>
              <a:rPr sz="32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3200" dirty="0">
                <a:solidFill>
                  <a:prstClr val="black"/>
                </a:solidFill>
                <a:cs typeface="Calibri"/>
              </a:rPr>
              <a:t>es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25" dirty="0">
                <a:solidFill>
                  <a:prstClr val="black"/>
                </a:solidFill>
                <a:cs typeface="Calibri"/>
              </a:rPr>
              <a:t>b</a:t>
            </a:r>
            <a:r>
              <a:rPr sz="3200" dirty="0">
                <a:solidFill>
                  <a:prstClr val="black"/>
                </a:solidFill>
                <a:cs typeface="Calibri"/>
              </a:rPr>
              <a:t>y wip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n</a:t>
            </a:r>
            <a:r>
              <a:rPr sz="3200" dirty="0">
                <a:solidFill>
                  <a:prstClr val="black"/>
                </a:solidFill>
                <a:cs typeface="Calibri"/>
              </a:rPr>
              <a:t>g</a:t>
            </a:r>
            <a:r>
              <a:rPr sz="320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3200" dirty="0">
                <a:solidFill>
                  <a:prstClr val="black"/>
                </a:solidFill>
                <a:cs typeface="Calibri"/>
              </a:rPr>
              <a:t>r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45" dirty="0">
                <a:solidFill>
                  <a:prstClr val="black"/>
                </a:solidFill>
                <a:cs typeface="Calibri"/>
              </a:rPr>
              <a:t>v</a:t>
            </a:r>
            <a:r>
              <a:rPr sz="3200" dirty="0">
                <a:solidFill>
                  <a:prstClr val="black"/>
                </a:solidFill>
                <a:cs typeface="Calibri"/>
              </a:rPr>
              <a:t>acuum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i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n</a:t>
            </a:r>
            <a:r>
              <a:rPr sz="3200" spc="30" dirty="0">
                <a:solidFill>
                  <a:prstClr val="black"/>
                </a:solidFill>
                <a:cs typeface="Calibri"/>
              </a:rPr>
              <a:t>g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,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sz="3200" spc="-50" dirty="0">
                <a:solidFill>
                  <a:prstClr val="black"/>
                </a:solidFill>
                <a:cs typeface="Calibri"/>
              </a:rPr>
              <a:t>e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xhau</a:t>
            </a:r>
            <a:r>
              <a:rPr sz="3200" spc="-50" dirty="0">
                <a:solidFill>
                  <a:prstClr val="black"/>
                </a:solidFill>
                <a:cs typeface="Calibri"/>
              </a:rPr>
              <a:t>s</a:t>
            </a:r>
            <a:r>
              <a:rPr sz="3200" dirty="0">
                <a:solidFill>
                  <a:prstClr val="black"/>
                </a:solidFill>
                <a:cs typeface="Calibri"/>
              </a:rPr>
              <a:t>t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i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n</a:t>
            </a:r>
            <a:r>
              <a:rPr sz="3200" dirty="0">
                <a:solidFill>
                  <a:prstClr val="black"/>
                </a:solidFill>
                <a:cs typeface="Calibri"/>
              </a:rPr>
              <a:t>g</a:t>
            </a:r>
            <a:r>
              <a:rPr sz="32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3200" dirty="0">
                <a:solidFill>
                  <a:prstClr val="black"/>
                </a:solidFill>
                <a:cs typeface="Calibri"/>
              </a:rPr>
              <a:t>the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55" dirty="0">
                <a:solidFill>
                  <a:prstClr val="black"/>
                </a:solidFill>
                <a:cs typeface="Calibri"/>
              </a:rPr>
              <a:t>v</a:t>
            </a:r>
            <a:r>
              <a:rPr sz="3200" dirty="0">
                <a:solidFill>
                  <a:prstClr val="black"/>
                </a:solidFill>
                <a:cs typeface="Calibri"/>
              </a:rPr>
              <a:t>acuum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out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3200" dirty="0">
                <a:solidFill>
                  <a:prstClr val="black"/>
                </a:solidFill>
                <a:cs typeface="Calibri"/>
              </a:rPr>
              <a:t>id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e</a:t>
            </a:r>
            <a:r>
              <a:rPr sz="3200" dirty="0">
                <a:solidFill>
                  <a:prstClr val="black"/>
                </a:solidFill>
                <a:cs typeface="Calibri"/>
              </a:rPr>
              <a:t>.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38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solidFill>
                  <a:prstClr val="black"/>
                </a:solidFill>
                <a:cs typeface="Calibri"/>
              </a:rPr>
              <a:t>Sea</a:t>
            </a:r>
            <a:r>
              <a:rPr sz="3200" dirty="0">
                <a:solidFill>
                  <a:prstClr val="black"/>
                </a:solidFill>
                <a:cs typeface="Calibri"/>
              </a:rPr>
              <a:t>l</a:t>
            </a:r>
            <a:r>
              <a:rPr sz="3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3200" dirty="0">
                <a:solidFill>
                  <a:prstClr val="black"/>
                </a:solidFill>
                <a:cs typeface="Calibri"/>
              </a:rPr>
              <a:t>the </a:t>
            </a:r>
            <a:r>
              <a:rPr sz="3200" spc="-40" dirty="0">
                <a:solidFill>
                  <a:prstClr val="black"/>
                </a:solidFill>
                <a:cs typeface="Calibri"/>
              </a:rPr>
              <a:t>r</a:t>
            </a:r>
            <a:r>
              <a:rPr sz="3200" dirty="0">
                <a:solidFill>
                  <a:prstClr val="black"/>
                </a:solidFill>
                <a:cs typeface="Calibri"/>
              </a:rPr>
              <a:t>emain</a:t>
            </a:r>
            <a:r>
              <a:rPr sz="3200" spc="-20" dirty="0">
                <a:solidFill>
                  <a:prstClr val="black"/>
                </a:solidFill>
                <a:cs typeface="Calibri"/>
              </a:rPr>
              <a:t>i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n</a:t>
            </a:r>
            <a:r>
              <a:rPr sz="3200" dirty="0">
                <a:solidFill>
                  <a:prstClr val="black"/>
                </a:solidFill>
                <a:cs typeface="Calibri"/>
              </a:rPr>
              <a:t>g</a:t>
            </a:r>
            <a:r>
              <a:rPr sz="3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spo</a:t>
            </a:r>
            <a:r>
              <a:rPr sz="3200" spc="-45" dirty="0">
                <a:solidFill>
                  <a:prstClr val="black"/>
                </a:solidFill>
                <a:cs typeface="Calibri"/>
              </a:rPr>
              <a:t>r</a:t>
            </a:r>
            <a:r>
              <a:rPr sz="3200" dirty="0">
                <a:solidFill>
                  <a:prstClr val="black"/>
                </a:solidFill>
                <a:cs typeface="Calibri"/>
              </a:rPr>
              <a:t>es.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384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prstClr val="black"/>
                </a:solidFill>
                <a:cs typeface="Calibri"/>
              </a:rPr>
              <a:t>P</a:t>
            </a:r>
            <a:r>
              <a:rPr sz="3200" spc="-50" dirty="0">
                <a:solidFill>
                  <a:prstClr val="black"/>
                </a:solidFill>
                <a:cs typeface="Calibri"/>
              </a:rPr>
              <a:t>r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</a:t>
            </a:r>
            <a:r>
              <a:rPr sz="3200" spc="-40" dirty="0">
                <a:solidFill>
                  <a:prstClr val="black"/>
                </a:solidFill>
                <a:cs typeface="Calibri"/>
              </a:rPr>
              <a:t>t</a:t>
            </a:r>
            <a:r>
              <a:rPr sz="3200" dirty="0">
                <a:solidFill>
                  <a:prstClr val="black"/>
                </a:solidFill>
                <a:cs typeface="Calibri"/>
              </a:rPr>
              <a:t>ect</a:t>
            </a:r>
            <a:r>
              <a:rPr sz="32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3200" spc="-35" dirty="0">
                <a:solidFill>
                  <a:prstClr val="black"/>
                </a:solidFill>
                <a:cs typeface="Calibri"/>
              </a:rPr>
              <a:t>y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ou</a:t>
            </a:r>
            <a:r>
              <a:rPr sz="3200" spc="-60" dirty="0">
                <a:solidFill>
                  <a:prstClr val="black"/>
                </a:solidFill>
                <a:cs typeface="Calibri"/>
              </a:rPr>
              <a:t>r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self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marL="355600" indent="-342900"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prstClr val="black"/>
                </a:solidFill>
                <a:cs typeface="Calibri"/>
              </a:rPr>
              <a:t>U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3200" dirty="0">
                <a:solidFill>
                  <a:prstClr val="black"/>
                </a:solidFill>
                <a:cs typeface="Calibri"/>
              </a:rPr>
              <a:t>e 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s</a:t>
            </a:r>
            <a:r>
              <a:rPr sz="3200" spc="-25" dirty="0">
                <a:solidFill>
                  <a:prstClr val="black"/>
                </a:solidFill>
                <a:cs typeface="Calibri"/>
              </a:rPr>
              <a:t>a</a:t>
            </a:r>
            <a:r>
              <a:rPr sz="3200" spc="-95" dirty="0">
                <a:solidFill>
                  <a:prstClr val="black"/>
                </a:solidFill>
                <a:cs typeface="Calibri"/>
              </a:rPr>
              <a:t>f</a:t>
            </a:r>
            <a:r>
              <a:rPr sz="3200" dirty="0">
                <a:solidFill>
                  <a:prstClr val="black"/>
                </a:solidFill>
                <a:cs typeface="Calibri"/>
              </a:rPr>
              <a:t>e chemi</a:t>
            </a:r>
            <a:r>
              <a:rPr sz="3200" spc="-35" dirty="0">
                <a:solidFill>
                  <a:prstClr val="black"/>
                </a:solidFill>
                <a:cs typeface="Calibri"/>
              </a:rPr>
              <a:t>c</a:t>
            </a:r>
            <a:r>
              <a:rPr sz="3200" dirty="0">
                <a:solidFill>
                  <a:prstClr val="black"/>
                </a:solidFill>
                <a:cs typeface="Calibri"/>
              </a:rPr>
              <a:t>als</a:t>
            </a:r>
            <a:r>
              <a:rPr sz="3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3200" dirty="0">
                <a:solidFill>
                  <a:prstClr val="black"/>
                </a:solidFill>
                <a:cs typeface="Calibri"/>
              </a:rPr>
              <a:t>and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3200" dirty="0">
                <a:solidFill>
                  <a:prstClr val="black"/>
                </a:solidFill>
                <a:cs typeface="Calibri"/>
              </a:rPr>
              <a:t>en</a:t>
            </a:r>
            <a:r>
              <a:rPr sz="3200" spc="-25" dirty="0">
                <a:solidFill>
                  <a:prstClr val="black"/>
                </a:solidFill>
                <a:cs typeface="Calibri"/>
              </a:rPr>
              <a:t>c</a:t>
            </a:r>
            <a:r>
              <a:rPr sz="3200" dirty="0">
                <a:solidFill>
                  <a:prstClr val="black"/>
                </a:solidFill>
                <a:cs typeface="Calibri"/>
              </a:rPr>
              <a:t>a</a:t>
            </a:r>
            <a:r>
              <a:rPr sz="3200" spc="-20" dirty="0">
                <a:solidFill>
                  <a:prstClr val="black"/>
                </a:solidFill>
                <a:cs typeface="Calibri"/>
              </a:rPr>
              <a:t>p</a:t>
            </a:r>
            <a:r>
              <a:rPr sz="3200" spc="-5" dirty="0">
                <a:solidFill>
                  <a:prstClr val="black"/>
                </a:solidFill>
                <a:cs typeface="Calibri"/>
              </a:rPr>
              <a:t>su</a:t>
            </a:r>
            <a:r>
              <a:rPr sz="3200" spc="-20" dirty="0">
                <a:solidFill>
                  <a:prstClr val="black"/>
                </a:solidFill>
                <a:cs typeface="Calibri"/>
              </a:rPr>
              <a:t>l</a:t>
            </a:r>
            <a:r>
              <a:rPr sz="3200" dirty="0">
                <a:solidFill>
                  <a:prstClr val="black"/>
                </a:solidFill>
                <a:cs typeface="Calibri"/>
              </a:rPr>
              <a:t>a</a:t>
            </a:r>
            <a:r>
              <a:rPr sz="3200" spc="-30" dirty="0">
                <a:solidFill>
                  <a:prstClr val="black"/>
                </a:solidFill>
                <a:cs typeface="Calibri"/>
              </a:rPr>
              <a:t>n</a:t>
            </a:r>
            <a:r>
              <a:rPr sz="3200" dirty="0">
                <a:solidFill>
                  <a:prstClr val="black"/>
                </a:solidFill>
                <a:cs typeface="Calibri"/>
              </a:rPr>
              <a:t>t</a:t>
            </a:r>
            <a:r>
              <a:rPr sz="3200" spc="-15" dirty="0">
                <a:solidFill>
                  <a:prstClr val="black"/>
                </a:solidFill>
                <a:cs typeface="Calibri"/>
              </a:rPr>
              <a:t>s</a:t>
            </a:r>
            <a:r>
              <a:rPr sz="3200" dirty="0">
                <a:solidFill>
                  <a:prstClr val="black"/>
                </a:solidFill>
                <a:cs typeface="Calibri"/>
              </a:rPr>
              <a:t>.</a:t>
            </a:r>
            <a:endParaRPr sz="32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45722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cs typeface="Calibri"/>
              </a:rPr>
              <a:t>285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667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117" rIns="0" bIns="0" rtlCol="0">
            <a:spAutoFit/>
          </a:bodyPr>
          <a:lstStyle/>
          <a:p>
            <a:pPr marL="3241675">
              <a:lnSpc>
                <a:spcPct val="100000"/>
              </a:lnSpc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4400" spc="-4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4400" spc="-5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eg</a:t>
            </a:r>
            <a:r>
              <a:rPr sz="4400" spc="-8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4400" spc="-4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4400" spc="-5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ed</a:t>
            </a:r>
            <a:r>
              <a:rPr sz="4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Calibri"/>
                <a:cs typeface="Calibri"/>
              </a:rPr>
              <a:t>Ca</a:t>
            </a:r>
            <a:r>
              <a:rPr sz="4400" spc="-5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 Mo</a:t>
            </a:r>
            <a:r>
              <a:rPr sz="4400" spc="5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7864" y="2942463"/>
            <a:ext cx="2099310" cy="1781810"/>
          </a:xfrm>
          <a:custGeom>
            <a:avLst/>
            <a:gdLst/>
            <a:ahLst/>
            <a:cxnLst/>
            <a:rect l="l" t="t" r="r" b="b"/>
            <a:pathLst>
              <a:path w="2099309" h="1781810">
                <a:moveTo>
                  <a:pt x="1589913" y="0"/>
                </a:moveTo>
                <a:lnTo>
                  <a:pt x="509015" y="0"/>
                </a:lnTo>
                <a:lnTo>
                  <a:pt x="0" y="890778"/>
                </a:lnTo>
                <a:lnTo>
                  <a:pt x="509015" y="1781429"/>
                </a:lnTo>
                <a:lnTo>
                  <a:pt x="1589913" y="1781429"/>
                </a:lnTo>
                <a:lnTo>
                  <a:pt x="2098929" y="890778"/>
                </a:lnTo>
                <a:lnTo>
                  <a:pt x="15899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7864" y="2942463"/>
            <a:ext cx="2099310" cy="1781810"/>
          </a:xfrm>
          <a:custGeom>
            <a:avLst/>
            <a:gdLst/>
            <a:ahLst/>
            <a:cxnLst/>
            <a:rect l="l" t="t" r="r" b="b"/>
            <a:pathLst>
              <a:path w="2099309" h="1781810">
                <a:moveTo>
                  <a:pt x="0" y="890778"/>
                </a:moveTo>
                <a:lnTo>
                  <a:pt x="509015" y="0"/>
                </a:lnTo>
                <a:lnTo>
                  <a:pt x="1589913" y="0"/>
                </a:lnTo>
                <a:lnTo>
                  <a:pt x="2098929" y="890778"/>
                </a:lnTo>
                <a:lnTo>
                  <a:pt x="1589913" y="1781429"/>
                </a:lnTo>
                <a:lnTo>
                  <a:pt x="509015" y="1781429"/>
                </a:lnTo>
                <a:lnTo>
                  <a:pt x="0" y="89077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0769" y="3176142"/>
            <a:ext cx="1334770" cy="133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91600"/>
              </a:lnSpc>
            </a:pPr>
            <a:r>
              <a:rPr sz="2400" spc="-15" dirty="0">
                <a:solidFill>
                  <a:srgbClr val="FFFFFF"/>
                </a:solidFill>
                <a:cs typeface="Calibri"/>
              </a:rPr>
              <a:t>A</a:t>
            </a:r>
            <a:r>
              <a:rPr sz="2400" spc="-35" dirty="0">
                <a:solidFill>
                  <a:srgbClr val="FFFFFF"/>
                </a:solidFill>
                <a:cs typeface="Calibri"/>
              </a:rPr>
              <a:t>s</a:t>
            </a:r>
            <a:r>
              <a:rPr sz="2400" spc="-15" dirty="0">
                <a:solidFill>
                  <a:srgbClr val="FFFFFF"/>
                </a:solidFill>
                <a:cs typeface="Calibri"/>
              </a:rPr>
              <a:t>thma,</a:t>
            </a:r>
            <a:r>
              <a:rPr sz="2400" spc="-10" dirty="0">
                <a:solidFill>
                  <a:srgbClr val="FFFFFF"/>
                </a:solidFill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cs typeface="Calibri"/>
              </a:rPr>
              <a:t>C</a:t>
            </a:r>
            <a:r>
              <a:rPr sz="2400" spc="-25" dirty="0">
                <a:solidFill>
                  <a:srgbClr val="FFFFFF"/>
                </a:solidFill>
                <a:cs typeface="Calibri"/>
              </a:rPr>
              <a:t>OP</a:t>
            </a:r>
            <a:r>
              <a:rPr sz="2400" spc="-65" dirty="0">
                <a:solidFill>
                  <a:srgbClr val="FFFFFF"/>
                </a:solidFill>
                <a:cs typeface="Calibri"/>
              </a:rPr>
              <a:t>D</a:t>
            </a:r>
            <a:r>
              <a:rPr sz="2400" spc="-10" dirty="0">
                <a:solidFill>
                  <a:srgbClr val="FFFFFF"/>
                </a:solidFill>
                <a:cs typeface="Calibri"/>
              </a:rPr>
              <a:t>,</a:t>
            </a:r>
            <a:r>
              <a:rPr sz="2400" dirty="0">
                <a:solidFill>
                  <a:srgbClr val="FFFFFF"/>
                </a:solidFill>
                <a:cs typeface="Calibri"/>
              </a:rPr>
              <a:t> and </a:t>
            </a:r>
            <a:r>
              <a:rPr sz="2400" spc="-20" dirty="0">
                <a:solidFill>
                  <a:srgbClr val="FFFFFF"/>
                </a:solidFill>
                <a:cs typeface="Calibri"/>
              </a:rPr>
              <a:t>other</a:t>
            </a:r>
            <a:r>
              <a:rPr sz="24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cs typeface="Calibri"/>
              </a:rPr>
              <a:t>diseases.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21552" y="2061336"/>
            <a:ext cx="789940" cy="680720"/>
          </a:xfrm>
          <a:custGeom>
            <a:avLst/>
            <a:gdLst/>
            <a:ahLst/>
            <a:cxnLst/>
            <a:rect l="l" t="t" r="r" b="b"/>
            <a:pathLst>
              <a:path w="789940" h="680719">
                <a:moveTo>
                  <a:pt x="593090" y="0"/>
                </a:moveTo>
                <a:lnTo>
                  <a:pt x="196596" y="0"/>
                </a:lnTo>
                <a:lnTo>
                  <a:pt x="0" y="340360"/>
                </a:lnTo>
                <a:lnTo>
                  <a:pt x="196596" y="680592"/>
                </a:lnTo>
                <a:lnTo>
                  <a:pt x="593090" y="680592"/>
                </a:lnTo>
                <a:lnTo>
                  <a:pt x="789813" y="340360"/>
                </a:lnTo>
                <a:lnTo>
                  <a:pt x="593090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46979" y="1363599"/>
            <a:ext cx="2142490" cy="1579245"/>
          </a:xfrm>
          <a:custGeom>
            <a:avLst/>
            <a:gdLst/>
            <a:ahLst/>
            <a:cxnLst/>
            <a:rect l="l" t="t" r="r" b="b"/>
            <a:pathLst>
              <a:path w="2142490" h="1579245">
                <a:moveTo>
                  <a:pt x="1691004" y="0"/>
                </a:moveTo>
                <a:lnTo>
                  <a:pt x="450977" y="0"/>
                </a:lnTo>
                <a:lnTo>
                  <a:pt x="0" y="789431"/>
                </a:lnTo>
                <a:lnTo>
                  <a:pt x="450977" y="1578864"/>
                </a:lnTo>
                <a:lnTo>
                  <a:pt x="1691004" y="1578864"/>
                </a:lnTo>
                <a:lnTo>
                  <a:pt x="2142109" y="789431"/>
                </a:lnTo>
                <a:lnTo>
                  <a:pt x="169100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46979" y="1363599"/>
            <a:ext cx="2142490" cy="1579245"/>
          </a:xfrm>
          <a:custGeom>
            <a:avLst/>
            <a:gdLst/>
            <a:ahLst/>
            <a:cxnLst/>
            <a:rect l="l" t="t" r="r" b="b"/>
            <a:pathLst>
              <a:path w="2142490" h="1579245">
                <a:moveTo>
                  <a:pt x="0" y="789431"/>
                </a:moveTo>
                <a:lnTo>
                  <a:pt x="450977" y="0"/>
                </a:lnTo>
                <a:lnTo>
                  <a:pt x="1691004" y="0"/>
                </a:lnTo>
                <a:lnTo>
                  <a:pt x="2142109" y="789431"/>
                </a:lnTo>
                <a:lnTo>
                  <a:pt x="1691004" y="1578864"/>
                </a:lnTo>
                <a:lnTo>
                  <a:pt x="450977" y="1578864"/>
                </a:lnTo>
                <a:lnTo>
                  <a:pt x="0" y="78943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3578" y="2046351"/>
            <a:ext cx="12084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0" dirty="0">
                <a:solidFill>
                  <a:srgbClr val="FFFFFF"/>
                </a:solidFill>
                <a:cs typeface="Calibri"/>
              </a:rPr>
              <a:t>Pulmonologi</a:t>
            </a:r>
            <a:r>
              <a:rPr sz="1600" spc="-25" dirty="0">
                <a:solidFill>
                  <a:srgbClr val="FFFFFF"/>
                </a:solidFill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t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43318" y="3333622"/>
            <a:ext cx="789940" cy="680720"/>
          </a:xfrm>
          <a:custGeom>
            <a:avLst/>
            <a:gdLst/>
            <a:ahLst/>
            <a:cxnLst/>
            <a:rect l="l" t="t" r="r" b="b"/>
            <a:pathLst>
              <a:path w="789940" h="680720">
                <a:moveTo>
                  <a:pt x="593089" y="0"/>
                </a:moveTo>
                <a:lnTo>
                  <a:pt x="196723" y="0"/>
                </a:lnTo>
                <a:lnTo>
                  <a:pt x="0" y="340359"/>
                </a:lnTo>
                <a:lnTo>
                  <a:pt x="196723" y="680593"/>
                </a:lnTo>
                <a:lnTo>
                  <a:pt x="593089" y="680593"/>
                </a:lnTo>
                <a:lnTo>
                  <a:pt x="789812" y="340359"/>
                </a:lnTo>
                <a:lnTo>
                  <a:pt x="593089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25717" y="2057526"/>
            <a:ext cx="2115185" cy="1788795"/>
          </a:xfrm>
          <a:custGeom>
            <a:avLst/>
            <a:gdLst/>
            <a:ahLst/>
            <a:cxnLst/>
            <a:rect l="l" t="t" r="r" b="b"/>
            <a:pathLst>
              <a:path w="2115184" h="1788795">
                <a:moveTo>
                  <a:pt x="1604136" y="0"/>
                </a:moveTo>
                <a:lnTo>
                  <a:pt x="510921" y="0"/>
                </a:lnTo>
                <a:lnTo>
                  <a:pt x="0" y="894334"/>
                </a:lnTo>
                <a:lnTo>
                  <a:pt x="510921" y="1788668"/>
                </a:lnTo>
                <a:lnTo>
                  <a:pt x="1604136" y="1788668"/>
                </a:lnTo>
                <a:lnTo>
                  <a:pt x="2115184" y="894334"/>
                </a:lnTo>
                <a:lnTo>
                  <a:pt x="160413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25717" y="2057526"/>
            <a:ext cx="2115185" cy="1788795"/>
          </a:xfrm>
          <a:custGeom>
            <a:avLst/>
            <a:gdLst/>
            <a:ahLst/>
            <a:cxnLst/>
            <a:rect l="l" t="t" r="r" b="b"/>
            <a:pathLst>
              <a:path w="2115184" h="1788795">
                <a:moveTo>
                  <a:pt x="0" y="894334"/>
                </a:moveTo>
                <a:lnTo>
                  <a:pt x="510921" y="0"/>
                </a:lnTo>
                <a:lnTo>
                  <a:pt x="1604136" y="0"/>
                </a:lnTo>
                <a:lnTo>
                  <a:pt x="2115184" y="894334"/>
                </a:lnTo>
                <a:lnTo>
                  <a:pt x="1604136" y="1788668"/>
                </a:lnTo>
                <a:lnTo>
                  <a:pt x="510921" y="1788668"/>
                </a:lnTo>
                <a:lnTo>
                  <a:pt x="0" y="89433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36028" y="2845435"/>
            <a:ext cx="6934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0" dirty="0">
                <a:solidFill>
                  <a:srgbClr val="FFFFFF"/>
                </a:solidFill>
                <a:cs typeface="Calibri"/>
              </a:rPr>
              <a:t>Alle</a:t>
            </a:r>
            <a:r>
              <a:rPr sz="1600" spc="-45" dirty="0">
                <a:solidFill>
                  <a:srgbClr val="FFFFFF"/>
                </a:solidFill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g</a:t>
            </a:r>
            <a:r>
              <a:rPr sz="1600" dirty="0">
                <a:solidFill>
                  <a:srgbClr val="FFFFFF"/>
                </a:solidFill>
                <a:cs typeface="Calibri"/>
              </a:rPr>
              <a:t>i</a:t>
            </a:r>
            <a:r>
              <a:rPr sz="1600" spc="-25" dirty="0">
                <a:solidFill>
                  <a:srgbClr val="FFFFFF"/>
                </a:solidFill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t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02983" y="4769739"/>
            <a:ext cx="789940" cy="680720"/>
          </a:xfrm>
          <a:custGeom>
            <a:avLst/>
            <a:gdLst/>
            <a:ahLst/>
            <a:cxnLst/>
            <a:rect l="l" t="t" r="r" b="b"/>
            <a:pathLst>
              <a:path w="789940" h="680720">
                <a:moveTo>
                  <a:pt x="593090" y="0"/>
                </a:moveTo>
                <a:lnTo>
                  <a:pt x="196596" y="0"/>
                </a:lnTo>
                <a:lnTo>
                  <a:pt x="0" y="340360"/>
                </a:lnTo>
                <a:lnTo>
                  <a:pt x="196596" y="680593"/>
                </a:lnTo>
                <a:lnTo>
                  <a:pt x="593090" y="680593"/>
                </a:lnTo>
                <a:lnTo>
                  <a:pt x="789813" y="340360"/>
                </a:lnTo>
                <a:lnTo>
                  <a:pt x="593090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28638" y="3844163"/>
            <a:ext cx="2077085" cy="1642745"/>
          </a:xfrm>
          <a:custGeom>
            <a:avLst/>
            <a:gdLst/>
            <a:ahLst/>
            <a:cxnLst/>
            <a:rect l="l" t="t" r="r" b="b"/>
            <a:pathLst>
              <a:path w="2077084" h="1642745">
                <a:moveTo>
                  <a:pt x="1607692" y="0"/>
                </a:moveTo>
                <a:lnTo>
                  <a:pt x="469137" y="0"/>
                </a:lnTo>
                <a:lnTo>
                  <a:pt x="0" y="821182"/>
                </a:lnTo>
                <a:lnTo>
                  <a:pt x="469137" y="1642364"/>
                </a:lnTo>
                <a:lnTo>
                  <a:pt x="1607692" y="1642364"/>
                </a:lnTo>
                <a:lnTo>
                  <a:pt x="2076830" y="821182"/>
                </a:lnTo>
                <a:lnTo>
                  <a:pt x="160769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28638" y="3844163"/>
            <a:ext cx="2077085" cy="1642745"/>
          </a:xfrm>
          <a:custGeom>
            <a:avLst/>
            <a:gdLst/>
            <a:ahLst/>
            <a:cxnLst/>
            <a:rect l="l" t="t" r="r" b="b"/>
            <a:pathLst>
              <a:path w="2077084" h="1642745">
                <a:moveTo>
                  <a:pt x="0" y="821182"/>
                </a:moveTo>
                <a:lnTo>
                  <a:pt x="469137" y="0"/>
                </a:lnTo>
                <a:lnTo>
                  <a:pt x="1607692" y="0"/>
                </a:lnTo>
                <a:lnTo>
                  <a:pt x="2076830" y="821182"/>
                </a:lnTo>
                <a:lnTo>
                  <a:pt x="1607692" y="1642364"/>
                </a:lnTo>
                <a:lnTo>
                  <a:pt x="469137" y="1642364"/>
                </a:lnTo>
                <a:lnTo>
                  <a:pt x="0" y="82118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96708" y="4559427"/>
            <a:ext cx="9423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0" dirty="0">
                <a:solidFill>
                  <a:srgbClr val="FFFFFF"/>
                </a:solidFill>
                <a:cs typeface="Calibri"/>
              </a:rPr>
              <a:t>Pharmaci</a:t>
            </a:r>
            <a:r>
              <a:rPr sz="1600" spc="-20" dirty="0">
                <a:solidFill>
                  <a:srgbClr val="FFFFFF"/>
                </a:solidFill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t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14467" y="4918836"/>
            <a:ext cx="789940" cy="680720"/>
          </a:xfrm>
          <a:custGeom>
            <a:avLst/>
            <a:gdLst/>
            <a:ahLst/>
            <a:cxnLst/>
            <a:rect l="l" t="t" r="r" b="b"/>
            <a:pathLst>
              <a:path w="789939" h="680720">
                <a:moveTo>
                  <a:pt x="593217" y="0"/>
                </a:moveTo>
                <a:lnTo>
                  <a:pt x="196723" y="0"/>
                </a:lnTo>
                <a:lnTo>
                  <a:pt x="0" y="340359"/>
                </a:lnTo>
                <a:lnTo>
                  <a:pt x="196723" y="680580"/>
                </a:lnTo>
                <a:lnTo>
                  <a:pt x="593217" y="680580"/>
                </a:lnTo>
                <a:lnTo>
                  <a:pt x="789940" y="340359"/>
                </a:lnTo>
                <a:lnTo>
                  <a:pt x="593217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63667" y="4695571"/>
            <a:ext cx="2162810" cy="1637664"/>
          </a:xfrm>
          <a:custGeom>
            <a:avLst/>
            <a:gdLst/>
            <a:ahLst/>
            <a:cxnLst/>
            <a:rect l="l" t="t" r="r" b="b"/>
            <a:pathLst>
              <a:path w="2162809" h="1637664">
                <a:moveTo>
                  <a:pt x="1694941" y="0"/>
                </a:moveTo>
                <a:lnTo>
                  <a:pt x="467741" y="0"/>
                </a:lnTo>
                <a:lnTo>
                  <a:pt x="0" y="818641"/>
                </a:lnTo>
                <a:lnTo>
                  <a:pt x="467741" y="1637360"/>
                </a:lnTo>
                <a:lnTo>
                  <a:pt x="1694941" y="1637360"/>
                </a:lnTo>
                <a:lnTo>
                  <a:pt x="2162683" y="818641"/>
                </a:lnTo>
                <a:lnTo>
                  <a:pt x="169494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63667" y="4695571"/>
            <a:ext cx="2162810" cy="1637664"/>
          </a:xfrm>
          <a:custGeom>
            <a:avLst/>
            <a:gdLst/>
            <a:ahLst/>
            <a:cxnLst/>
            <a:rect l="l" t="t" r="r" b="b"/>
            <a:pathLst>
              <a:path w="2162809" h="1637664">
                <a:moveTo>
                  <a:pt x="0" y="818641"/>
                </a:moveTo>
                <a:lnTo>
                  <a:pt x="467741" y="0"/>
                </a:lnTo>
                <a:lnTo>
                  <a:pt x="1694941" y="0"/>
                </a:lnTo>
                <a:lnTo>
                  <a:pt x="2162683" y="818641"/>
                </a:lnTo>
                <a:lnTo>
                  <a:pt x="1694941" y="1637360"/>
                </a:lnTo>
                <a:lnTo>
                  <a:pt x="467741" y="1637360"/>
                </a:lnTo>
                <a:lnTo>
                  <a:pt x="0" y="81864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35651" y="5296661"/>
            <a:ext cx="141732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1640">
              <a:lnSpc>
                <a:spcPts val="1750"/>
              </a:lnSpc>
            </a:pPr>
            <a:r>
              <a:rPr sz="1600" spc="-5" dirty="0">
                <a:solidFill>
                  <a:srgbClr val="FFFFFF"/>
                </a:solidFill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cs typeface="Calibri"/>
              </a:rPr>
              <a:t>ndoor E</a:t>
            </a:r>
            <a:r>
              <a:rPr sz="1600" spc="-3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vi</a:t>
            </a:r>
            <a:r>
              <a:rPr sz="1600" spc="-35" dirty="0">
                <a:solidFill>
                  <a:srgbClr val="FFFFFF"/>
                </a:solidFill>
                <a:cs typeface="Calibri"/>
              </a:rPr>
              <a:t>r</a:t>
            </a:r>
            <a:r>
              <a:rPr sz="1600" spc="-15" dirty="0">
                <a:solidFill>
                  <a:srgbClr val="FFFFFF"/>
                </a:solidFill>
                <a:cs typeface="Calibri"/>
              </a:rPr>
              <a:t>onme</a:t>
            </a:r>
            <a:r>
              <a:rPr sz="1600" spc="-2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spc="-30" dirty="0">
                <a:solidFill>
                  <a:srgbClr val="FFFFFF"/>
                </a:solidFill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a</a:t>
            </a:r>
            <a:r>
              <a:rPr sz="1600" dirty="0">
                <a:solidFill>
                  <a:srgbClr val="FFFFFF"/>
                </a:solidFill>
                <a:cs typeface="Calibri"/>
              </a:rPr>
              <a:t>l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i</a:t>
            </a:r>
            <a:r>
              <a:rPr sz="1600" spc="-25" dirty="0">
                <a:solidFill>
                  <a:srgbClr val="FFFFFF"/>
                </a:solidFill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t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77589" y="3647059"/>
            <a:ext cx="789940" cy="680720"/>
          </a:xfrm>
          <a:custGeom>
            <a:avLst/>
            <a:gdLst/>
            <a:ahLst/>
            <a:cxnLst/>
            <a:rect l="l" t="t" r="r" b="b"/>
            <a:pathLst>
              <a:path w="789939" h="680720">
                <a:moveTo>
                  <a:pt x="593216" y="0"/>
                </a:moveTo>
                <a:lnTo>
                  <a:pt x="196723" y="0"/>
                </a:lnTo>
                <a:lnTo>
                  <a:pt x="0" y="340360"/>
                </a:lnTo>
                <a:lnTo>
                  <a:pt x="196723" y="680593"/>
                </a:lnTo>
                <a:lnTo>
                  <a:pt x="593216" y="680593"/>
                </a:lnTo>
                <a:lnTo>
                  <a:pt x="789813" y="340360"/>
                </a:lnTo>
                <a:lnTo>
                  <a:pt x="593216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74897" y="3804158"/>
            <a:ext cx="2113915" cy="1757045"/>
          </a:xfrm>
          <a:custGeom>
            <a:avLst/>
            <a:gdLst/>
            <a:ahLst/>
            <a:cxnLst/>
            <a:rect l="l" t="t" r="r" b="b"/>
            <a:pathLst>
              <a:path w="2113915" h="1757045">
                <a:moveTo>
                  <a:pt x="1612011" y="0"/>
                </a:moveTo>
                <a:lnTo>
                  <a:pt x="501903" y="0"/>
                </a:lnTo>
                <a:lnTo>
                  <a:pt x="0" y="878459"/>
                </a:lnTo>
                <a:lnTo>
                  <a:pt x="501903" y="1756791"/>
                </a:lnTo>
                <a:lnTo>
                  <a:pt x="1612011" y="1756791"/>
                </a:lnTo>
                <a:lnTo>
                  <a:pt x="2113915" y="878459"/>
                </a:lnTo>
                <a:lnTo>
                  <a:pt x="161201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74897" y="3804158"/>
            <a:ext cx="2113915" cy="1757045"/>
          </a:xfrm>
          <a:custGeom>
            <a:avLst/>
            <a:gdLst/>
            <a:ahLst/>
            <a:cxnLst/>
            <a:rect l="l" t="t" r="r" b="b"/>
            <a:pathLst>
              <a:path w="2113915" h="1757045">
                <a:moveTo>
                  <a:pt x="0" y="878459"/>
                </a:moveTo>
                <a:lnTo>
                  <a:pt x="501903" y="0"/>
                </a:lnTo>
                <a:lnTo>
                  <a:pt x="1612011" y="0"/>
                </a:lnTo>
                <a:lnTo>
                  <a:pt x="2113915" y="878459"/>
                </a:lnTo>
                <a:lnTo>
                  <a:pt x="1612011" y="1756791"/>
                </a:lnTo>
                <a:lnTo>
                  <a:pt x="501903" y="1756791"/>
                </a:lnTo>
                <a:lnTo>
                  <a:pt x="0" y="87845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01236" y="4464939"/>
            <a:ext cx="1260475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955" marR="5080" indent="-135890">
              <a:lnSpc>
                <a:spcPts val="1750"/>
              </a:lnSpc>
            </a:pPr>
            <a:r>
              <a:rPr sz="1600" spc="-15" dirty="0">
                <a:solidFill>
                  <a:srgbClr val="FFFFFF"/>
                </a:solidFill>
                <a:cs typeface="Calibri"/>
              </a:rPr>
              <a:t>Leg</a:t>
            </a:r>
            <a:r>
              <a:rPr sz="1600" dirty="0">
                <a:solidFill>
                  <a:srgbClr val="FFFFFF"/>
                </a:solidFill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cs typeface="Calibri"/>
              </a:rPr>
              <a:t>s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l</a:t>
            </a:r>
            <a:r>
              <a:rPr sz="1600" spc="-20" dirty="0">
                <a:solidFill>
                  <a:srgbClr val="FFFFFF"/>
                </a:solidFill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ti</a:t>
            </a:r>
            <a:r>
              <a:rPr sz="1600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n</a:t>
            </a:r>
            <a:r>
              <a:rPr sz="1600" spc="-15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and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cs typeface="Calibri"/>
              </a:rPr>
              <a:t>Le</a:t>
            </a:r>
            <a:r>
              <a:rPr sz="1600" spc="-30" dirty="0">
                <a:solidFill>
                  <a:srgbClr val="FFFFFF"/>
                </a:solidFill>
                <a:cs typeface="Calibri"/>
              </a:rPr>
              <a:t>g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al 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I</a:t>
            </a:r>
            <a:r>
              <a:rPr sz="1600" spc="-15" dirty="0">
                <a:solidFill>
                  <a:srgbClr val="FFFFFF"/>
                </a:solidFill>
                <a:cs typeface="Calibri"/>
              </a:rPr>
              <a:t>ssues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90519" y="2107564"/>
            <a:ext cx="2105025" cy="1700530"/>
          </a:xfrm>
          <a:custGeom>
            <a:avLst/>
            <a:gdLst/>
            <a:ahLst/>
            <a:cxnLst/>
            <a:rect l="l" t="t" r="r" b="b"/>
            <a:pathLst>
              <a:path w="2105025" h="1700529">
                <a:moveTo>
                  <a:pt x="1619122" y="0"/>
                </a:moveTo>
                <a:lnTo>
                  <a:pt x="485775" y="0"/>
                </a:lnTo>
                <a:lnTo>
                  <a:pt x="0" y="850264"/>
                </a:lnTo>
                <a:lnTo>
                  <a:pt x="485775" y="1700403"/>
                </a:lnTo>
                <a:lnTo>
                  <a:pt x="1619122" y="1700403"/>
                </a:lnTo>
                <a:lnTo>
                  <a:pt x="2104897" y="850264"/>
                </a:lnTo>
                <a:lnTo>
                  <a:pt x="161912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90519" y="2107564"/>
            <a:ext cx="2105025" cy="1700530"/>
          </a:xfrm>
          <a:custGeom>
            <a:avLst/>
            <a:gdLst/>
            <a:ahLst/>
            <a:cxnLst/>
            <a:rect l="l" t="t" r="r" b="b"/>
            <a:pathLst>
              <a:path w="2105025" h="1700529">
                <a:moveTo>
                  <a:pt x="0" y="850264"/>
                </a:moveTo>
                <a:lnTo>
                  <a:pt x="485775" y="0"/>
                </a:lnTo>
                <a:lnTo>
                  <a:pt x="1619122" y="0"/>
                </a:lnTo>
                <a:lnTo>
                  <a:pt x="2104897" y="850264"/>
                </a:lnTo>
                <a:lnTo>
                  <a:pt x="1619122" y="1700403"/>
                </a:lnTo>
                <a:lnTo>
                  <a:pt x="485775" y="1700403"/>
                </a:lnTo>
                <a:lnTo>
                  <a:pt x="0" y="85026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59529" y="2516403"/>
            <a:ext cx="1169035" cy="897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91500"/>
              </a:lnSpc>
            </a:pPr>
            <a:r>
              <a:rPr sz="1600" spc="-15" dirty="0">
                <a:solidFill>
                  <a:srgbClr val="FFFFFF"/>
                </a:solidFill>
                <a:cs typeface="Calibri"/>
              </a:rPr>
              <a:t>Cas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spc="5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95" dirty="0">
                <a:solidFill>
                  <a:srgbClr val="FFFFFF"/>
                </a:solidFill>
                <a:cs typeface="Calibri"/>
              </a:rPr>
              <a:t>W</a:t>
            </a:r>
            <a:r>
              <a:rPr sz="1600" spc="-15" dirty="0">
                <a:solidFill>
                  <a:srgbClr val="FFFFFF"/>
                </a:solidFill>
                <a:cs typeface="Calibri"/>
              </a:rPr>
              <a:t>o</a:t>
            </a:r>
            <a:r>
              <a:rPr sz="1600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spc="-70" dirty="0">
                <a:solidFill>
                  <a:srgbClr val="FFFFFF"/>
                </a:solidFill>
                <a:cs typeface="Calibri"/>
              </a:rPr>
              <a:t>k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spc="-2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/ Hosp</a:t>
            </a:r>
            <a:r>
              <a:rPr sz="1600" dirty="0">
                <a:solidFill>
                  <a:srgbClr val="FFFFFF"/>
                </a:solidFill>
                <a:cs typeface="Calibri"/>
              </a:rPr>
              <a:t>i</a:t>
            </a:r>
            <a:r>
              <a:rPr sz="1600" spc="-30" dirty="0">
                <a:solidFill>
                  <a:srgbClr val="FFFFFF"/>
                </a:solidFill>
                <a:cs typeface="Calibri"/>
              </a:rPr>
              <a:t>t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a</a:t>
            </a:r>
            <a:r>
              <a:rPr sz="1600" dirty="0">
                <a:solidFill>
                  <a:srgbClr val="FFFFFF"/>
                </a:solidFill>
                <a:cs typeface="Calibri"/>
              </a:rPr>
              <a:t>l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/ Prima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y</a:t>
            </a:r>
            <a:r>
              <a:rPr sz="1600" spc="5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cs typeface="Calibri"/>
              </a:rPr>
              <a:t>C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a</a:t>
            </a:r>
            <a:r>
              <a:rPr sz="1600" spc="-40" dirty="0">
                <a:solidFill>
                  <a:srgbClr val="FFFFFF"/>
                </a:solidFill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e/</a:t>
            </a:r>
            <a:r>
              <a:rPr sz="1600" spc="-5" dirty="0">
                <a:solidFill>
                  <a:srgbClr val="FFFFFF"/>
                </a:solidFill>
                <a:cs typeface="Calibri"/>
              </a:rPr>
              <a:t> </a:t>
            </a:r>
            <a:r>
              <a:rPr sz="1600" spc="-45" dirty="0">
                <a:solidFill>
                  <a:srgbClr val="FFFFFF"/>
                </a:solidFill>
                <a:cs typeface="Calibri"/>
              </a:rPr>
              <a:t>P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a</a:t>
            </a:r>
            <a:r>
              <a:rPr sz="1600" spc="-35" dirty="0">
                <a:solidFill>
                  <a:srgbClr val="FFFFFF"/>
                </a:solidFill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e</a:t>
            </a:r>
            <a:r>
              <a:rPr sz="1600" spc="-25" dirty="0">
                <a:solidFill>
                  <a:srgbClr val="FFFFFF"/>
                </a:solidFill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cs typeface="Calibri"/>
              </a:rPr>
              <a:t>t</a:t>
            </a:r>
            <a:endParaRPr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245722" y="6465214"/>
            <a:ext cx="25907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cs typeface="Calibri"/>
              </a:rPr>
              <a:t>286</a:t>
            </a:r>
            <a:endParaRPr sz="12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401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2FA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2FA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7790" cy="487680"/>
          </a:xfrm>
          <a:custGeom>
            <a:avLst/>
            <a:gdLst/>
            <a:ahLst/>
            <a:cxnLst/>
            <a:rect l="l" t="t" r="r" b="b"/>
            <a:pathLst>
              <a:path w="97790" h="487680">
                <a:moveTo>
                  <a:pt x="0" y="487679"/>
                </a:moveTo>
                <a:lnTo>
                  <a:pt x="97790" y="487679"/>
                </a:lnTo>
                <a:lnTo>
                  <a:pt x="97790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226" rIns="0" bIns="0" rtlCol="0">
            <a:spAutoFit/>
          </a:bodyPr>
          <a:lstStyle/>
          <a:p>
            <a:pPr marL="2884805">
              <a:lnSpc>
                <a:spcPct val="100000"/>
              </a:lnSpc>
            </a:pPr>
            <a:r>
              <a:rPr sz="3500" b="1" spc="-5" dirty="0">
                <a:solidFill>
                  <a:srgbClr val="FFC000"/>
                </a:solidFill>
                <a:latin typeface="Calibri"/>
                <a:cs typeface="Calibri"/>
              </a:rPr>
              <a:t>Mol</a:t>
            </a:r>
            <a:r>
              <a:rPr sz="3500" b="1" dirty="0">
                <a:solidFill>
                  <a:srgbClr val="FFC000"/>
                </a:solidFill>
                <a:latin typeface="Calibri"/>
                <a:cs typeface="Calibri"/>
              </a:rPr>
              <a:t>d</a:t>
            </a:r>
            <a:r>
              <a:rPr sz="3500" b="1" spc="-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FFC000"/>
                </a:solidFill>
                <a:latin typeface="Calibri"/>
                <a:cs typeface="Calibri"/>
              </a:rPr>
              <a:t>or</a:t>
            </a:r>
            <a:r>
              <a:rPr sz="3500" b="1" spc="-5" dirty="0">
                <a:solidFill>
                  <a:srgbClr val="FFC000"/>
                </a:solidFill>
                <a:latin typeface="Calibri"/>
                <a:cs typeface="Calibri"/>
              </a:rPr>
              <a:t> Damp</a:t>
            </a:r>
            <a:r>
              <a:rPr sz="3500" b="1" spc="15" dirty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r>
              <a:rPr sz="3500" b="1" spc="-5" dirty="0">
                <a:solidFill>
                  <a:srgbClr val="FFC000"/>
                </a:solidFill>
                <a:latin typeface="Calibri"/>
                <a:cs typeface="Calibri"/>
              </a:rPr>
              <a:t>es</a:t>
            </a:r>
            <a:r>
              <a:rPr sz="3500" b="1" dirty="0">
                <a:solidFill>
                  <a:srgbClr val="FFC000"/>
                </a:solidFill>
                <a:latin typeface="Calibri"/>
                <a:cs typeface="Calibri"/>
              </a:rPr>
              <a:t>s</a:t>
            </a:r>
            <a:r>
              <a:rPr sz="3500" b="1" spc="-2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FFC000"/>
                </a:solidFill>
                <a:latin typeface="Calibri"/>
                <a:cs typeface="Calibri"/>
              </a:rPr>
              <a:t>and</a:t>
            </a:r>
            <a:r>
              <a:rPr sz="3500" b="1" spc="-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FFC000"/>
                </a:solidFill>
                <a:latin typeface="Calibri"/>
                <a:cs typeface="Calibri"/>
              </a:rPr>
              <a:t>Asthma</a:t>
            </a:r>
            <a:endParaRPr sz="35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292032" y="984567"/>
          <a:ext cx="7833359" cy="5221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5190"/>
                <a:gridCol w="3544570"/>
                <a:gridCol w="2115184"/>
              </a:tblGrid>
              <a:tr h="295910">
                <a:tc rowSpan="2"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165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50" b="1" spc="-1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5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pe </a:t>
                      </a:r>
                      <a:r>
                        <a:rPr sz="1650" b="1" spc="-1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5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650" b="1" spc="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50" b="1" spc="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50" b="1" spc="-3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65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iew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solidFill>
                      <a:srgbClr val="4783F0"/>
                    </a:solidFill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</a:pPr>
                      <a:r>
                        <a:rPr sz="165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50" b="1" spc="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5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iteria</a:t>
                      </a:r>
                      <a:r>
                        <a:rPr sz="1650" b="1" spc="-1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650" b="1" spc="-1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65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50" b="1" spc="-2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sufficie</a:t>
                      </a:r>
                      <a:r>
                        <a:rPr sz="1650" b="1" spc="-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5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50" b="1" spc="-15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50" b="1" spc="-3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65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50" b="1" spc="-1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5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ence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lnB w="12065">
                      <a:solidFill>
                        <a:srgbClr val="000000"/>
                      </a:solidFill>
                      <a:prstDash val="solid"/>
                    </a:lnB>
                    <a:solidFill>
                      <a:srgbClr val="4783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</a:pPr>
                      <a:r>
                        <a:rPr sz="165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Concl</a:t>
                      </a:r>
                      <a:r>
                        <a:rPr sz="1650" b="1" spc="-10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650" b="1" dirty="0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sion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solidFill>
                      <a:srgbClr val="4783F0"/>
                    </a:solidFill>
                  </a:tcPr>
                </a:tc>
              </a:tr>
              <a:tr h="4051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solidFill>
                      <a:srgbClr val="4783F0"/>
                    </a:solidFill>
                  </a:tcPr>
                </a:tc>
                <a:tc>
                  <a:txBody>
                    <a:bodyPr/>
                    <a:lstStyle/>
                    <a:p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lnB w="39370">
                      <a:solidFill>
                        <a:srgbClr val="000000"/>
                      </a:solidFill>
                      <a:prstDash val="solid"/>
                    </a:lnB>
                    <a:solidFill>
                      <a:srgbClr val="4783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solidFill>
                      <a:srgbClr val="4783F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titute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50" b="1" spc="-1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ine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(IO</a:t>
                      </a:r>
                      <a:r>
                        <a:rPr sz="1150" b="1" spc="-1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50" b="1" spc="-1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 (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150" b="1" spc="-1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004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B w="12065">
                      <a:solidFill>
                        <a:srgbClr val="000000"/>
                      </a:solidFill>
                      <a:prstDash val="solid"/>
                    </a:lnB>
                    <a:solidFill>
                      <a:srgbClr val="CFD9F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97840">
                        <a:lnSpc>
                          <a:spcPct val="106100"/>
                        </a:lnSpc>
                      </a:pP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asso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atio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betw</a:t>
                      </a:r>
                      <a:r>
                        <a:rPr sz="1100" spc="-1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100" spc="-1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th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ag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en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d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the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tc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m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ha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s b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ee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obs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rv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d in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studi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100" spc="-2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w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h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h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chance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sz="1100" spc="2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bias,</a:t>
                      </a:r>
                      <a:r>
                        <a:rPr sz="1100" spc="-1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d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nfo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g</a:t>
                      </a:r>
                      <a:r>
                        <a:rPr sz="1100" spc="2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ca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be</a:t>
                      </a:r>
                      <a:r>
                        <a:rPr sz="1100" spc="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ru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d o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wit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h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asona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ble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confi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39370">
                      <a:solidFill>
                        <a:srgbClr val="000000"/>
                      </a:solidFill>
                      <a:prstDash val="solid"/>
                    </a:lnT>
                    <a:lnB w="12065">
                      <a:solidFill>
                        <a:srgbClr val="000000"/>
                      </a:solidFill>
                      <a:prstDash val="solid"/>
                    </a:lnB>
                    <a:solidFill>
                      <a:srgbClr val="CFD9F8"/>
                    </a:solidFill>
                  </a:tcPr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ct val="100000"/>
                        </a:lnSpc>
                        <a:buClr>
                          <a:srgbClr val="0D54DC"/>
                        </a:buClr>
                        <a:buFont typeface="Arial"/>
                        <a:buChar char="·"/>
                        <a:tabLst>
                          <a:tab pos="635635" algn="l"/>
                        </a:tabLst>
                      </a:pP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Wh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ze</a:t>
                      </a:r>
                      <a:r>
                        <a:rPr sz="1150" b="1" spc="-1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50" b="1" spc="-30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50" b="1" spc="-5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150" b="1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635000" indent="-274320">
                        <a:lnSpc>
                          <a:spcPct val="100000"/>
                        </a:lnSpc>
                        <a:spcBef>
                          <a:spcPts val="15"/>
                        </a:spcBef>
                        <a:buClr>
                          <a:srgbClr val="0D54DC"/>
                        </a:buClr>
                        <a:buFont typeface="Arial"/>
                        <a:buChar char="·"/>
                        <a:tabLst>
                          <a:tab pos="635635" algn="l"/>
                        </a:tabLst>
                      </a:pPr>
                      <a:r>
                        <a:rPr sz="1150" b="1" spc="-3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spc="-1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360680" marR="419100">
                        <a:lnSpc>
                          <a:spcPct val="101299"/>
                        </a:lnSpc>
                        <a:spcBef>
                          <a:spcPts val="5"/>
                        </a:spcBef>
                      </a:pP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spc="-3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pto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spc="2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itiz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50" b="1" spc="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ers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ons </a:t>
                      </a:r>
                      <a:r>
                        <a:rPr sz="1150" b="1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50" b="1" spc="-30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50" b="1" spc="-5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150" b="1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360680" marR="514984">
                        <a:lnSpc>
                          <a:spcPct val="101699"/>
                        </a:lnSpc>
                        <a:buClr>
                          <a:srgbClr val="0D54DC"/>
                        </a:buClr>
                        <a:buFont typeface="Arial"/>
                        <a:buChar char="·"/>
                        <a:tabLst>
                          <a:tab pos="635635" algn="l"/>
                        </a:tabLst>
                      </a:pPr>
                      <a:r>
                        <a:rPr sz="1150" b="1" spc="-3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 d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spc="-2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lop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1150" b="1" spc="1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2F3B90"/>
                          </a:solidFill>
                          <a:latin typeface="Arial"/>
                          <a:cs typeface="Arial"/>
                        </a:rPr>
                        <a:t>(no)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B w="12065">
                      <a:solidFill>
                        <a:srgbClr val="000000"/>
                      </a:solidFill>
                      <a:prstDash val="solid"/>
                    </a:lnB>
                    <a:solidFill>
                      <a:srgbClr val="CFD9F8"/>
                    </a:solidFill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marL="861694" marR="146050" indent="-710565">
                        <a:lnSpc>
                          <a:spcPct val="101000"/>
                        </a:lnSpc>
                      </a:pP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Wo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ld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Hea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lth</a:t>
                      </a:r>
                      <a:r>
                        <a:rPr sz="1150" b="1" spc="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niz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tion (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2009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solidFill>
                      <a:srgbClr val="E9EB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m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as above, but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dded t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h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is</a:t>
                      </a:r>
                      <a:r>
                        <a:rPr sz="1100" spc="-1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te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x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t:</a:t>
                      </a:r>
                      <a:endParaRPr sz="11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85725" marR="215900">
                        <a:lnSpc>
                          <a:spcPct val="106100"/>
                        </a:lnSpc>
                      </a:pP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“For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x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am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pl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, if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sev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ma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ll st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100" spc="-2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th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re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fr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fr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om</a:t>
                      </a:r>
                      <a:r>
                        <a:rPr sz="1100" spc="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bias</a:t>
                      </a:r>
                      <a:r>
                        <a:rPr sz="1100" spc="-1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d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nfo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di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g</a:t>
                      </a:r>
                      <a:r>
                        <a:rPr sz="1100" spc="2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sh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ow</a:t>
                      </a:r>
                      <a:r>
                        <a:rPr sz="1100" spc="-1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asso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atio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tha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 is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nsiste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100" spc="-2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m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gn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itud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spc="-1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an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d</a:t>
                      </a:r>
                      <a:r>
                        <a:rPr sz="1100" spc="1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dir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ction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,</a:t>
                      </a:r>
                      <a:r>
                        <a:rPr sz="1100" spc="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t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her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spc="-2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ma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y be s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f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f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100" spc="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vide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of</a:t>
                      </a:r>
                      <a:r>
                        <a:rPr sz="1100" spc="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asso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i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tion.”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solidFill>
                      <a:srgbClr val="E9EBFA"/>
                    </a:solidFill>
                  </a:tcPr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ct val="100000"/>
                        </a:lnSpc>
                        <a:buClr>
                          <a:srgbClr val="0D54DC"/>
                        </a:buClr>
                        <a:buFont typeface="Arial"/>
                        <a:buChar char="·"/>
                        <a:tabLst>
                          <a:tab pos="635635" algn="l"/>
                        </a:tabLst>
                      </a:pP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Wh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ze</a:t>
                      </a:r>
                      <a:r>
                        <a:rPr sz="1150" b="1" spc="-1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50" b="1" spc="-30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50" b="1" spc="-5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150" b="1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360680" marR="157480">
                        <a:lnSpc>
                          <a:spcPts val="1400"/>
                        </a:lnSpc>
                        <a:spcBef>
                          <a:spcPts val="45"/>
                        </a:spcBef>
                        <a:buClr>
                          <a:srgbClr val="0D54DC"/>
                        </a:buClr>
                        <a:buFont typeface="Arial"/>
                        <a:buChar char="·"/>
                        <a:tabLst>
                          <a:tab pos="635635" algn="l"/>
                        </a:tabLst>
                      </a:pPr>
                      <a:r>
                        <a:rPr sz="1150" b="1" spc="-3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spc="2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spc="-3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pto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 </a:t>
                      </a:r>
                      <a:r>
                        <a:rPr sz="115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lnB w="12065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A"/>
                    </a:solidFill>
                  </a:tcPr>
                </a:tc>
              </a:tr>
              <a:tr h="6769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solidFill>
                      <a:srgbClr val="E9EB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solidFill>
                      <a:srgbClr val="E9EBFA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493395">
                        <a:lnSpc>
                          <a:spcPct val="72200"/>
                        </a:lnSpc>
                      </a:pPr>
                      <a:r>
                        <a:rPr sz="1150" b="1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150" b="1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b="1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50" b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50" b="1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50" b="1" spc="-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150" b="1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50" b="1" spc="-5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150" b="1" spc="-4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ers</a:t>
                      </a:r>
                      <a:r>
                        <a:rPr sz="1150" b="1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15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 </a:t>
                      </a:r>
                      <a:r>
                        <a:rPr sz="1150" b="1" spc="-40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50" b="1" spc="-65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50" b="1" spc="-45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150" b="1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635000" indent="-274320">
                        <a:lnSpc>
                          <a:spcPts val="1295"/>
                        </a:lnSpc>
                        <a:buClr>
                          <a:srgbClr val="0D54DC"/>
                        </a:buClr>
                        <a:buFont typeface="Arial"/>
                        <a:buChar char="·"/>
                        <a:tabLst>
                          <a:tab pos="635635" algn="l"/>
                        </a:tabLst>
                      </a:pPr>
                      <a:r>
                        <a:rPr sz="1150" b="1" spc="-3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3606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spc="-2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lop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1150" b="1" spc="1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50" b="1" spc="-30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50" b="1" spc="-5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150" b="1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lnB w="12065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A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401320" marR="393700" indent="12065">
                        <a:lnSpc>
                          <a:spcPct val="100899"/>
                        </a:lnSpc>
                      </a:pP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spc="-3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ema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tic</a:t>
                      </a:r>
                      <a:r>
                        <a:rPr sz="1150" b="1" spc="3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1150" b="1" spc="-2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w (</a:t>
                      </a:r>
                      <a:r>
                        <a:rPr sz="1150" b="1" spc="-1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nd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ll</a:t>
                      </a:r>
                      <a:r>
                        <a:rPr sz="1150" b="1" spc="1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50" b="1" spc="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2011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B w="12065">
                      <a:solidFill>
                        <a:srgbClr val="000000"/>
                      </a:solidFill>
                      <a:prstDash val="solid"/>
                    </a:lnB>
                    <a:solidFill>
                      <a:srgbClr val="CFD9F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50850">
                        <a:lnSpc>
                          <a:spcPct val="105500"/>
                        </a:lnSpc>
                      </a:pP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m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as above, but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lso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l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ded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vide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nc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spc="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fr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om qu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nti</a:t>
                      </a:r>
                      <a:r>
                        <a:rPr sz="1100" spc="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ati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ve</a:t>
                      </a:r>
                      <a:r>
                        <a:rPr sz="1100" spc="-4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met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-ana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lys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s.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B w="12065">
                      <a:solidFill>
                        <a:srgbClr val="000000"/>
                      </a:solidFill>
                      <a:prstDash val="solid"/>
                    </a:lnB>
                    <a:solidFill>
                      <a:srgbClr val="CFD9F8"/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546735">
                        <a:lnSpc>
                          <a:spcPct val="100899"/>
                        </a:lnSpc>
                        <a:buClr>
                          <a:srgbClr val="0D54DC"/>
                        </a:buClr>
                        <a:buFont typeface="Arial"/>
                        <a:buChar char="·"/>
                        <a:tabLst>
                          <a:tab pos="452755" algn="l"/>
                        </a:tabLst>
                      </a:pPr>
                      <a:r>
                        <a:rPr sz="1150" b="1" spc="-3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 d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spc="-2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lop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1150" b="1" spc="1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50" b="1" spc="-30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50" b="1" spc="-5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150" b="1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lnB w="12065">
                      <a:solidFill>
                        <a:srgbClr val="000000"/>
                      </a:solidFill>
                      <a:prstDash val="solid"/>
                    </a:lnB>
                    <a:solidFill>
                      <a:srgbClr val="CFD9F8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318770" marR="311785" algn="ctr">
                        <a:lnSpc>
                          <a:spcPct val="101299"/>
                        </a:lnSpc>
                      </a:pPr>
                      <a:r>
                        <a:rPr sz="1150" b="1" spc="-1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50" b="1" spc="-3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150" b="1" spc="4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of bi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th 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oho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50" b="1" spc="-1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tudi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 (</a:t>
                      </a:r>
                      <a:r>
                        <a:rPr sz="1150" b="1" spc="-2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sc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50" b="1" spc="2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50" b="1" spc="1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2011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lnB w="12065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Si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gn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ifican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100" spc="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djust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d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odds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ratio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(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O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050" baseline="-1984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lnB w="12065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A"/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546735">
                        <a:lnSpc>
                          <a:spcPct val="100899"/>
                        </a:lnSpc>
                        <a:buClr>
                          <a:srgbClr val="0D54DC"/>
                        </a:buClr>
                        <a:buFont typeface="Arial"/>
                        <a:buChar char="·"/>
                        <a:tabLst>
                          <a:tab pos="452755" algn="l"/>
                        </a:tabLst>
                      </a:pPr>
                      <a:r>
                        <a:rPr sz="1150" b="1" spc="-3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 d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spc="-2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lop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1150" b="1" spc="1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50" b="1" spc="-30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50" b="1" spc="-5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150" b="1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lnB w="12065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A"/>
                    </a:solidFill>
                  </a:tcPr>
                </a:tc>
              </a:tr>
              <a:tr h="646430">
                <a:tc>
                  <a:txBody>
                    <a:bodyPr/>
                    <a:lstStyle/>
                    <a:p>
                      <a:pPr marL="360045" marR="353695" indent="234315">
                        <a:lnSpc>
                          <a:spcPct val="100899"/>
                        </a:lnSpc>
                      </a:pPr>
                      <a:r>
                        <a:rPr sz="1150" b="1" spc="-1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50" b="1" spc="-3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is (Qu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sa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150" b="1" spc="1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2012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lnB w="12065">
                      <a:solidFill>
                        <a:srgbClr val="000000"/>
                      </a:solidFill>
                      <a:prstDash val="solid"/>
                    </a:lnB>
                    <a:solidFill>
                      <a:srgbClr val="CFD9F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Si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gn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ifican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100" spc="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summar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y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eff</a:t>
                      </a:r>
                      <a:r>
                        <a:rPr sz="1100" spc="-1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c</a:t>
                      </a:r>
                      <a:r>
                        <a:rPr sz="1100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100" spc="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spc="-5" dirty="0">
                          <a:solidFill>
                            <a:srgbClr val="0D54DC"/>
                          </a:solidFill>
                          <a:latin typeface="Tahoma"/>
                          <a:cs typeface="Tahoma"/>
                        </a:rPr>
                        <a:t>estimates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lnB w="12065">
                      <a:solidFill>
                        <a:srgbClr val="000000"/>
                      </a:solidFill>
                      <a:prstDash val="solid"/>
                    </a:lnB>
                    <a:solidFill>
                      <a:srgbClr val="CFD9F8"/>
                    </a:solidFill>
                  </a:tcPr>
                </a:tc>
                <a:tc>
                  <a:txBody>
                    <a:bodyPr/>
                    <a:lstStyle/>
                    <a:p>
                      <a:pPr marL="269240" marR="546735">
                        <a:lnSpc>
                          <a:spcPct val="100899"/>
                        </a:lnSpc>
                        <a:buClr>
                          <a:srgbClr val="0D54DC"/>
                        </a:buClr>
                        <a:buFont typeface="Arial"/>
                        <a:buChar char="·"/>
                        <a:tabLst>
                          <a:tab pos="452755" algn="l"/>
                        </a:tabLst>
                      </a:pPr>
                      <a:r>
                        <a:rPr sz="1150" b="1" spc="-3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th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a d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spc="-2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lop</a:t>
                      </a:r>
                      <a:r>
                        <a:rPr sz="1150" b="1" spc="-5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sz="1150" b="1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1150" b="1" spc="10" dirty="0">
                          <a:solidFill>
                            <a:srgbClr val="0D54D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150" b="1" spc="-30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150" b="1" spc="-5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150" b="1" dirty="0">
                          <a:solidFill>
                            <a:srgbClr val="00AE5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065">
                      <a:solidFill>
                        <a:srgbClr val="000000"/>
                      </a:solidFill>
                      <a:prstDash val="solid"/>
                    </a:lnL>
                    <a:lnR w="12065">
                      <a:solidFill>
                        <a:srgbClr val="000000"/>
                      </a:solidFill>
                      <a:prstDash val="solid"/>
                    </a:lnR>
                    <a:lnT w="12065">
                      <a:solidFill>
                        <a:srgbClr val="000000"/>
                      </a:solidFill>
                      <a:prstDash val="solid"/>
                    </a:lnT>
                    <a:lnB w="12065">
                      <a:solidFill>
                        <a:srgbClr val="000000"/>
                      </a:solidFill>
                      <a:prstDash val="solid"/>
                    </a:lnB>
                    <a:solidFill>
                      <a:srgbClr val="CFD9F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61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2FA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2FA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8776" y="412750"/>
            <a:ext cx="5835650" cy="94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4485" marR="5080" indent="-1582420">
              <a:lnSpc>
                <a:spcPts val="3729"/>
              </a:lnSpc>
            </a:pPr>
            <a:r>
              <a:rPr sz="3500" b="1" spc="-5" dirty="0">
                <a:solidFill>
                  <a:srgbClr val="FFC000"/>
                </a:solidFill>
                <a:cs typeface="Calibri"/>
              </a:rPr>
              <a:t>Mol</a:t>
            </a:r>
            <a:r>
              <a:rPr sz="3500" b="1" dirty="0">
                <a:solidFill>
                  <a:srgbClr val="FFC000"/>
                </a:solidFill>
                <a:cs typeface="Calibri"/>
              </a:rPr>
              <a:t>d</a:t>
            </a:r>
            <a:r>
              <a:rPr sz="3500" b="1" spc="-5" dirty="0">
                <a:solidFill>
                  <a:srgbClr val="FFC000"/>
                </a:solidFill>
                <a:cs typeface="Calibri"/>
              </a:rPr>
              <a:t> </a:t>
            </a:r>
            <a:r>
              <a:rPr sz="3500" b="1" dirty="0">
                <a:solidFill>
                  <a:srgbClr val="FFC000"/>
                </a:solidFill>
                <a:cs typeface="Calibri"/>
              </a:rPr>
              <a:t>or</a:t>
            </a:r>
            <a:r>
              <a:rPr sz="3500" b="1" spc="-5" dirty="0">
                <a:solidFill>
                  <a:srgbClr val="FFC000"/>
                </a:solidFill>
                <a:cs typeface="Calibri"/>
              </a:rPr>
              <a:t> Damp</a:t>
            </a:r>
            <a:r>
              <a:rPr sz="3500" b="1" spc="15" dirty="0">
                <a:solidFill>
                  <a:srgbClr val="FFC000"/>
                </a:solidFill>
                <a:cs typeface="Calibri"/>
              </a:rPr>
              <a:t>n</a:t>
            </a:r>
            <a:r>
              <a:rPr sz="3500" b="1" spc="-5" dirty="0">
                <a:solidFill>
                  <a:srgbClr val="FFC000"/>
                </a:solidFill>
                <a:cs typeface="Calibri"/>
              </a:rPr>
              <a:t>es</a:t>
            </a:r>
            <a:r>
              <a:rPr sz="3500" b="1" dirty="0">
                <a:solidFill>
                  <a:srgbClr val="FFC000"/>
                </a:solidFill>
                <a:cs typeface="Calibri"/>
              </a:rPr>
              <a:t>s</a:t>
            </a:r>
            <a:r>
              <a:rPr sz="3500" b="1" spc="-20" dirty="0">
                <a:solidFill>
                  <a:srgbClr val="FFC000"/>
                </a:solidFill>
                <a:cs typeface="Calibri"/>
              </a:rPr>
              <a:t> </a:t>
            </a:r>
            <a:r>
              <a:rPr sz="3500" b="1" dirty="0">
                <a:solidFill>
                  <a:srgbClr val="FFC000"/>
                </a:solidFill>
                <a:cs typeface="Calibri"/>
              </a:rPr>
              <a:t>and</a:t>
            </a:r>
            <a:r>
              <a:rPr sz="3500" b="1" spc="-25" dirty="0">
                <a:solidFill>
                  <a:srgbClr val="FFC000"/>
                </a:solidFill>
                <a:cs typeface="Calibri"/>
              </a:rPr>
              <a:t> </a:t>
            </a:r>
            <a:r>
              <a:rPr sz="3500" b="1" dirty="0">
                <a:solidFill>
                  <a:srgbClr val="FFC000"/>
                </a:solidFill>
                <a:cs typeface="Calibri"/>
              </a:rPr>
              <a:t>Asthma </a:t>
            </a:r>
            <a:r>
              <a:rPr sz="3500" b="1" spc="-10" dirty="0">
                <a:solidFill>
                  <a:srgbClr val="FFC000"/>
                </a:solidFill>
                <a:cs typeface="Calibri"/>
              </a:rPr>
              <a:t>(</a:t>
            </a:r>
            <a:r>
              <a:rPr sz="3500" b="1" spc="5" dirty="0">
                <a:solidFill>
                  <a:srgbClr val="FFC000"/>
                </a:solidFill>
                <a:cs typeface="Calibri"/>
              </a:rPr>
              <a:t>201</a:t>
            </a:r>
            <a:r>
              <a:rPr sz="3500" b="1" dirty="0">
                <a:solidFill>
                  <a:srgbClr val="FFC000"/>
                </a:solidFill>
                <a:cs typeface="Calibri"/>
              </a:rPr>
              <a:t>5</a:t>
            </a:r>
            <a:r>
              <a:rPr sz="3500" b="1" spc="-5" dirty="0">
                <a:solidFill>
                  <a:srgbClr val="FFC000"/>
                </a:solidFill>
                <a:cs typeface="Calibri"/>
              </a:rPr>
              <a:t> </a:t>
            </a:r>
            <a:r>
              <a:rPr sz="3500" b="1" dirty="0">
                <a:solidFill>
                  <a:srgbClr val="FFC000"/>
                </a:solidFill>
                <a:cs typeface="Calibri"/>
              </a:rPr>
              <a:t>R</a:t>
            </a:r>
            <a:r>
              <a:rPr sz="3500" b="1" spc="15" dirty="0">
                <a:solidFill>
                  <a:srgbClr val="FFC000"/>
                </a:solidFill>
                <a:cs typeface="Calibri"/>
              </a:rPr>
              <a:t>e</a:t>
            </a:r>
            <a:r>
              <a:rPr sz="3500" b="1" spc="5" dirty="0">
                <a:solidFill>
                  <a:srgbClr val="FFC000"/>
                </a:solidFill>
                <a:cs typeface="Calibri"/>
              </a:rPr>
              <a:t>v</a:t>
            </a:r>
            <a:r>
              <a:rPr sz="3500" b="1" dirty="0">
                <a:solidFill>
                  <a:srgbClr val="FFC000"/>
                </a:solidFill>
                <a:cs typeface="Calibri"/>
              </a:rPr>
              <a:t>i</a:t>
            </a:r>
            <a:r>
              <a:rPr sz="3500" b="1" spc="5" dirty="0">
                <a:solidFill>
                  <a:srgbClr val="FFC000"/>
                </a:solidFill>
                <a:cs typeface="Calibri"/>
              </a:rPr>
              <a:t>e</a:t>
            </a:r>
            <a:r>
              <a:rPr sz="3500" b="1" spc="10" dirty="0">
                <a:solidFill>
                  <a:srgbClr val="FFC000"/>
                </a:solidFill>
                <a:cs typeface="Calibri"/>
              </a:rPr>
              <a:t>w</a:t>
            </a:r>
            <a:r>
              <a:rPr sz="3500" b="1" spc="-15" dirty="0">
                <a:solidFill>
                  <a:srgbClr val="FFC000"/>
                </a:solidFill>
                <a:cs typeface="Calibri"/>
              </a:rPr>
              <a:t>)</a:t>
            </a:r>
            <a:endParaRPr sz="350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6244" y="3125864"/>
            <a:ext cx="7052309" cy="119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2500" spc="-10" dirty="0">
                <a:solidFill>
                  <a:srgbClr val="FFC000"/>
                </a:solidFill>
                <a:latin typeface="Tahoma"/>
                <a:cs typeface="Tahoma"/>
              </a:rPr>
              <a:t>“</a:t>
            </a:r>
            <a:r>
              <a:rPr sz="2500" spc="-25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2500" spc="-15" dirty="0">
                <a:solidFill>
                  <a:srgbClr val="FFC000"/>
                </a:solidFill>
                <a:latin typeface="Tahoma"/>
                <a:cs typeface="Tahoma"/>
              </a:rPr>
              <a:t>here </a:t>
            </a:r>
            <a:r>
              <a:rPr sz="2450" spc="-10" dirty="0">
                <a:solidFill>
                  <a:srgbClr val="FFC000"/>
                </a:solidFill>
                <a:latin typeface="Tahoma"/>
                <a:cs typeface="Tahoma"/>
              </a:rPr>
              <a:t>is</a:t>
            </a:r>
            <a:r>
              <a:rPr sz="2450" spc="-2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50" spc="-15" dirty="0">
                <a:solidFill>
                  <a:srgbClr val="FFC000"/>
                </a:solidFill>
                <a:latin typeface="Tahoma"/>
                <a:cs typeface="Tahoma"/>
              </a:rPr>
              <a:t>suffic</a:t>
            </a:r>
            <a:r>
              <a:rPr sz="2450" spc="-20" dirty="0">
                <a:solidFill>
                  <a:srgbClr val="FFC000"/>
                </a:solidFill>
                <a:latin typeface="Tahoma"/>
                <a:cs typeface="Tahoma"/>
              </a:rPr>
              <a:t>ie</a:t>
            </a:r>
            <a:r>
              <a:rPr sz="2450" spc="-30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2450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2450" spc="-4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50" spc="-20" dirty="0">
                <a:solidFill>
                  <a:srgbClr val="FFC000"/>
                </a:solidFill>
                <a:latin typeface="Tahoma"/>
                <a:cs typeface="Tahoma"/>
              </a:rPr>
              <a:t>evidenc</a:t>
            </a:r>
            <a:r>
              <a:rPr sz="2450" spc="-15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2450" spc="-5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50" spc="-15" dirty="0">
                <a:solidFill>
                  <a:srgbClr val="FFC000"/>
                </a:solidFill>
                <a:latin typeface="Tahoma"/>
                <a:cs typeface="Tahoma"/>
              </a:rPr>
              <a:t>of</a:t>
            </a:r>
            <a:r>
              <a:rPr sz="2450" spc="-3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50" spc="-15" dirty="0">
                <a:solidFill>
                  <a:srgbClr val="FFC000"/>
                </a:solidFill>
                <a:latin typeface="Tahoma"/>
                <a:cs typeface="Tahoma"/>
              </a:rPr>
              <a:t>a </a:t>
            </a:r>
            <a:r>
              <a:rPr sz="2450" spc="-20" dirty="0">
                <a:solidFill>
                  <a:srgbClr val="FFC000"/>
                </a:solidFill>
                <a:latin typeface="Tahoma"/>
                <a:cs typeface="Tahoma"/>
              </a:rPr>
              <a:t>causa</a:t>
            </a:r>
            <a:r>
              <a:rPr sz="2450" spc="-10" dirty="0">
                <a:solidFill>
                  <a:srgbClr val="FFC000"/>
                </a:solidFill>
                <a:latin typeface="Tahoma"/>
                <a:cs typeface="Tahoma"/>
              </a:rPr>
              <a:t>l</a:t>
            </a:r>
            <a:r>
              <a:rPr sz="2450" spc="-3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50" spc="-15" dirty="0">
                <a:solidFill>
                  <a:srgbClr val="FFC000"/>
                </a:solidFill>
                <a:latin typeface="Tahoma"/>
                <a:cs typeface="Tahoma"/>
              </a:rPr>
              <a:t>associ</a:t>
            </a:r>
            <a:r>
              <a:rPr sz="2450" spc="-25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sz="2450" spc="-15" dirty="0">
                <a:solidFill>
                  <a:srgbClr val="FFC000"/>
                </a:solidFill>
                <a:latin typeface="Tahoma"/>
                <a:cs typeface="Tahoma"/>
              </a:rPr>
              <a:t>tion</a:t>
            </a:r>
            <a:endParaRPr sz="2450">
              <a:solidFill>
                <a:prstClr val="black"/>
              </a:solidFill>
              <a:latin typeface="Tahoma"/>
              <a:cs typeface="Tahoma"/>
            </a:endParaRPr>
          </a:p>
          <a:p>
            <a:pPr marR="43815" algn="ctr">
              <a:spcBef>
                <a:spcPts val="445"/>
              </a:spcBef>
            </a:pPr>
            <a:r>
              <a:rPr sz="2450" spc="-5" dirty="0">
                <a:solidFill>
                  <a:srgbClr val="FFC000"/>
                </a:solidFill>
                <a:latin typeface="Tahoma"/>
                <a:cs typeface="Tahoma"/>
              </a:rPr>
              <a:t>be</a:t>
            </a:r>
            <a:r>
              <a:rPr sz="2450" spc="10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2450" spc="-5" dirty="0">
                <a:solidFill>
                  <a:srgbClr val="FFC000"/>
                </a:solidFill>
                <a:latin typeface="Tahoma"/>
                <a:cs typeface="Tahoma"/>
              </a:rPr>
              <a:t>w</a:t>
            </a:r>
            <a:r>
              <a:rPr sz="2450" spc="5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2450" spc="-20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2450" spc="-15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2450" spc="1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50" spc="-5" dirty="0">
                <a:solidFill>
                  <a:srgbClr val="FFC000"/>
                </a:solidFill>
                <a:latin typeface="Tahoma"/>
                <a:cs typeface="Tahoma"/>
              </a:rPr>
              <a:t>d</a:t>
            </a:r>
            <a:r>
              <a:rPr sz="2450" spc="-10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sz="2450" spc="-25" dirty="0">
                <a:solidFill>
                  <a:srgbClr val="FFC000"/>
                </a:solidFill>
                <a:latin typeface="Tahoma"/>
                <a:cs typeface="Tahoma"/>
              </a:rPr>
              <a:t>m</a:t>
            </a:r>
            <a:r>
              <a:rPr sz="2450" dirty="0">
                <a:solidFill>
                  <a:srgbClr val="FFC000"/>
                </a:solidFill>
                <a:latin typeface="Tahoma"/>
                <a:cs typeface="Tahoma"/>
              </a:rPr>
              <a:t>p</a:t>
            </a:r>
            <a:r>
              <a:rPr sz="2450" spc="-5" dirty="0">
                <a:solidFill>
                  <a:srgbClr val="FFC000"/>
                </a:solidFill>
                <a:latin typeface="Tahoma"/>
                <a:cs typeface="Tahoma"/>
              </a:rPr>
              <a:t>ne</a:t>
            </a:r>
            <a:r>
              <a:rPr sz="2450" spc="10" dirty="0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sz="2450" dirty="0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sz="2450" spc="-1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50" spc="-10" dirty="0">
                <a:solidFill>
                  <a:srgbClr val="FFC000"/>
                </a:solidFill>
                <a:latin typeface="Tahoma"/>
                <a:cs typeface="Tahoma"/>
              </a:rPr>
              <a:t>o</a:t>
            </a:r>
            <a:r>
              <a:rPr sz="2450" dirty="0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sz="2450" spc="1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50" spc="-5" dirty="0">
                <a:solidFill>
                  <a:srgbClr val="FFC000"/>
                </a:solidFill>
                <a:latin typeface="Tahoma"/>
                <a:cs typeface="Tahoma"/>
              </a:rPr>
              <a:t>d</a:t>
            </a:r>
            <a:r>
              <a:rPr sz="2450" spc="-10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sz="2450" spc="-25" dirty="0">
                <a:solidFill>
                  <a:srgbClr val="FFC000"/>
                </a:solidFill>
                <a:latin typeface="Tahoma"/>
                <a:cs typeface="Tahoma"/>
              </a:rPr>
              <a:t>m</a:t>
            </a:r>
            <a:r>
              <a:rPr sz="2450" dirty="0">
                <a:solidFill>
                  <a:srgbClr val="FFC000"/>
                </a:solidFill>
                <a:latin typeface="Tahoma"/>
                <a:cs typeface="Tahoma"/>
              </a:rPr>
              <a:t>p</a:t>
            </a:r>
            <a:r>
              <a:rPr sz="2450" spc="-5" dirty="0">
                <a:solidFill>
                  <a:srgbClr val="FFC000"/>
                </a:solidFill>
                <a:latin typeface="Tahoma"/>
                <a:cs typeface="Tahoma"/>
              </a:rPr>
              <a:t>ne</a:t>
            </a:r>
            <a:r>
              <a:rPr sz="2450" spc="10" dirty="0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sz="2450" dirty="0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sz="2450" spc="-1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50" spc="10" dirty="0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sz="2450" spc="-20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2450" spc="5" dirty="0">
                <a:solidFill>
                  <a:srgbClr val="FFC000"/>
                </a:solidFill>
                <a:latin typeface="Tahoma"/>
                <a:cs typeface="Tahoma"/>
              </a:rPr>
              <a:t>l</a:t>
            </a:r>
            <a:r>
              <a:rPr sz="2450" spc="-10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sz="2450" spc="5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2450" spc="-5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2450" dirty="0">
                <a:solidFill>
                  <a:srgbClr val="FFC000"/>
                </a:solidFill>
                <a:latin typeface="Tahoma"/>
                <a:cs typeface="Tahoma"/>
              </a:rPr>
              <a:t>d</a:t>
            </a:r>
            <a:r>
              <a:rPr sz="2450" spc="1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50" spc="-10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sz="2450" spc="-5" dirty="0">
                <a:solidFill>
                  <a:srgbClr val="FFC000"/>
                </a:solidFill>
                <a:latin typeface="Tahoma"/>
                <a:cs typeface="Tahoma"/>
              </a:rPr>
              <a:t>g</a:t>
            </a:r>
            <a:r>
              <a:rPr sz="2450" spc="-20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2450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2450" spc="5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2450" dirty="0">
                <a:solidFill>
                  <a:srgbClr val="FFC000"/>
                </a:solidFill>
                <a:latin typeface="Tahoma"/>
                <a:cs typeface="Tahoma"/>
              </a:rPr>
              <a:t>s</a:t>
            </a:r>
            <a:endParaRPr sz="2450">
              <a:solidFill>
                <a:prstClr val="black"/>
              </a:solidFill>
              <a:latin typeface="Tahoma"/>
              <a:cs typeface="Tahoma"/>
            </a:endParaRPr>
          </a:p>
          <a:p>
            <a:pPr marL="1044575">
              <a:spcBef>
                <a:spcPts val="330"/>
              </a:spcBef>
            </a:pPr>
            <a:r>
              <a:rPr sz="2450" spc="-10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sz="2450" spc="-5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2450" spc="-15" dirty="0">
                <a:solidFill>
                  <a:srgbClr val="FFC000"/>
                </a:solidFill>
                <a:latin typeface="Tahoma"/>
                <a:cs typeface="Tahoma"/>
              </a:rPr>
              <a:t>d</a:t>
            </a:r>
            <a:r>
              <a:rPr sz="2450" spc="2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50" spc="-15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2450" spc="-10" dirty="0">
                <a:solidFill>
                  <a:srgbClr val="FFC000"/>
                </a:solidFill>
                <a:latin typeface="Tahoma"/>
                <a:cs typeface="Tahoma"/>
              </a:rPr>
              <a:t>xa</a:t>
            </a:r>
            <a:r>
              <a:rPr sz="2450" spc="5" dirty="0">
                <a:solidFill>
                  <a:srgbClr val="FFC000"/>
                </a:solidFill>
                <a:latin typeface="Tahoma"/>
                <a:cs typeface="Tahoma"/>
              </a:rPr>
              <a:t>c</a:t>
            </a:r>
            <a:r>
              <a:rPr sz="2450" spc="-15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2450" spc="15" dirty="0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sz="2450" spc="-5" dirty="0">
                <a:solidFill>
                  <a:srgbClr val="FFC000"/>
                </a:solidFill>
                <a:latin typeface="Tahoma"/>
                <a:cs typeface="Tahoma"/>
              </a:rPr>
              <a:t>b</a:t>
            </a:r>
            <a:r>
              <a:rPr sz="2450" spc="-10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sz="2450" spc="5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2450" dirty="0">
                <a:solidFill>
                  <a:srgbClr val="FFC000"/>
                </a:solidFill>
                <a:latin typeface="Tahoma"/>
                <a:cs typeface="Tahoma"/>
              </a:rPr>
              <a:t>io</a:t>
            </a:r>
            <a:r>
              <a:rPr sz="2450" spc="-15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2450" spc="5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50" spc="-5" dirty="0">
                <a:solidFill>
                  <a:srgbClr val="FFC000"/>
                </a:solidFill>
                <a:latin typeface="Tahoma"/>
                <a:cs typeface="Tahoma"/>
              </a:rPr>
              <a:t>o</a:t>
            </a:r>
            <a:r>
              <a:rPr sz="2450" dirty="0">
                <a:solidFill>
                  <a:srgbClr val="FFC000"/>
                </a:solidFill>
                <a:latin typeface="Tahoma"/>
                <a:cs typeface="Tahoma"/>
              </a:rPr>
              <a:t>f</a:t>
            </a:r>
            <a:r>
              <a:rPr sz="2450" spc="1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50" spc="-5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sz="2450" spc="-10" dirty="0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sz="2450" spc="5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2450" spc="-5" dirty="0">
                <a:solidFill>
                  <a:srgbClr val="FFC000"/>
                </a:solidFill>
                <a:latin typeface="Tahoma"/>
                <a:cs typeface="Tahoma"/>
              </a:rPr>
              <a:t>h</a:t>
            </a:r>
            <a:r>
              <a:rPr sz="2450" spc="-20" dirty="0">
                <a:solidFill>
                  <a:srgbClr val="FFC000"/>
                </a:solidFill>
                <a:latin typeface="Tahoma"/>
                <a:cs typeface="Tahoma"/>
              </a:rPr>
              <a:t>m</a:t>
            </a:r>
            <a:r>
              <a:rPr sz="2450" spc="-15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sz="2450" spc="5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450" dirty="0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sz="2450" spc="-15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2450" spc="8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500" spc="-5" dirty="0">
                <a:solidFill>
                  <a:srgbClr val="FFC000"/>
                </a:solidFill>
                <a:latin typeface="Tahoma"/>
                <a:cs typeface="Tahoma"/>
              </a:rPr>
              <a:t>c</a:t>
            </a:r>
            <a:r>
              <a:rPr sz="2500" spc="-10" dirty="0">
                <a:solidFill>
                  <a:srgbClr val="FFC000"/>
                </a:solidFill>
                <a:latin typeface="Tahoma"/>
                <a:cs typeface="Tahoma"/>
              </a:rPr>
              <a:t>h</a:t>
            </a:r>
            <a:r>
              <a:rPr sz="2500" dirty="0">
                <a:solidFill>
                  <a:srgbClr val="FFC000"/>
                </a:solidFill>
                <a:latin typeface="Tahoma"/>
                <a:cs typeface="Tahoma"/>
              </a:rPr>
              <a:t>il</a:t>
            </a:r>
            <a:r>
              <a:rPr sz="2500" spc="-5" dirty="0">
                <a:solidFill>
                  <a:srgbClr val="FFC000"/>
                </a:solidFill>
                <a:latin typeface="Tahoma"/>
                <a:cs typeface="Tahoma"/>
              </a:rPr>
              <a:t>dr</a:t>
            </a:r>
            <a:r>
              <a:rPr sz="2500" spc="-15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2500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2500" spc="5" dirty="0">
                <a:solidFill>
                  <a:srgbClr val="FFC000"/>
                </a:solidFill>
                <a:latin typeface="Tahoma"/>
                <a:cs typeface="Tahoma"/>
              </a:rPr>
              <a:t>.</a:t>
            </a:r>
            <a:r>
              <a:rPr sz="2500" spc="-10" dirty="0">
                <a:solidFill>
                  <a:srgbClr val="FFC000"/>
                </a:solidFill>
                <a:latin typeface="Tahoma"/>
                <a:cs typeface="Tahoma"/>
              </a:rPr>
              <a:t>”</a:t>
            </a:r>
            <a:endParaRPr sz="25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9066" y="6102439"/>
            <a:ext cx="39636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Env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6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He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6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Per</a:t>
            </a:r>
            <a:r>
              <a:rPr sz="1600" spc="-2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ect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3(1):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1600" spc="-1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60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600" spc="-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600" spc="-10" dirty="0">
                <a:solidFill>
                  <a:srgbClr val="FFFFFF"/>
                </a:solidFill>
                <a:latin typeface="Tahoma"/>
                <a:cs typeface="Tahoma"/>
              </a:rPr>
              <a:t>15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0827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0A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0A7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7790" cy="487680"/>
          </a:xfrm>
          <a:custGeom>
            <a:avLst/>
            <a:gdLst/>
            <a:ahLst/>
            <a:cxnLst/>
            <a:rect l="l" t="t" r="r" b="b"/>
            <a:pathLst>
              <a:path w="97790" h="487680">
                <a:moveTo>
                  <a:pt x="0" y="487679"/>
                </a:moveTo>
                <a:lnTo>
                  <a:pt x="97790" y="487679"/>
                </a:lnTo>
                <a:lnTo>
                  <a:pt x="97790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1773" y="490076"/>
            <a:ext cx="5509260" cy="1028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10"/>
              </a:lnSpc>
            </a:pPr>
            <a:r>
              <a:rPr sz="3600" spc="-40" dirty="0">
                <a:solidFill>
                  <a:srgbClr val="FFCC00"/>
                </a:solidFill>
                <a:latin typeface="Arial"/>
                <a:cs typeface="Arial"/>
              </a:rPr>
              <a:t>Q</a:t>
            </a:r>
            <a:r>
              <a:rPr sz="3600" spc="-35" dirty="0">
                <a:solidFill>
                  <a:srgbClr val="FFCC00"/>
                </a:solidFill>
                <a:latin typeface="Arial"/>
                <a:cs typeface="Arial"/>
              </a:rPr>
              <a:t>uan</a:t>
            </a:r>
            <a:r>
              <a:rPr sz="3600" spc="-40" dirty="0">
                <a:solidFill>
                  <a:srgbClr val="FFCC00"/>
                </a:solidFill>
                <a:latin typeface="Arial"/>
                <a:cs typeface="Arial"/>
              </a:rPr>
              <a:t>t</a:t>
            </a:r>
            <a:r>
              <a:rPr sz="3600" spc="-35" dirty="0">
                <a:solidFill>
                  <a:srgbClr val="FFCC00"/>
                </a:solidFill>
                <a:latin typeface="Arial"/>
                <a:cs typeface="Arial"/>
              </a:rPr>
              <a:t>i</a:t>
            </a:r>
            <a:r>
              <a:rPr sz="3600" spc="-40" dirty="0">
                <a:solidFill>
                  <a:srgbClr val="FFCC00"/>
                </a:solidFill>
                <a:latin typeface="Arial"/>
                <a:cs typeface="Arial"/>
              </a:rPr>
              <a:t>t</a:t>
            </a:r>
            <a:r>
              <a:rPr sz="3600" spc="-35" dirty="0">
                <a:solidFill>
                  <a:srgbClr val="FFCC00"/>
                </a:solidFill>
                <a:latin typeface="Arial"/>
                <a:cs typeface="Arial"/>
              </a:rPr>
              <a:t>a</a:t>
            </a:r>
            <a:r>
              <a:rPr sz="3600" spc="-40" dirty="0">
                <a:solidFill>
                  <a:srgbClr val="FFCC00"/>
                </a:solidFill>
                <a:latin typeface="Arial"/>
                <a:cs typeface="Arial"/>
              </a:rPr>
              <a:t>t</a:t>
            </a:r>
            <a:r>
              <a:rPr sz="3600" spc="-35" dirty="0">
                <a:solidFill>
                  <a:srgbClr val="FFCC00"/>
                </a:solidFill>
                <a:latin typeface="Arial"/>
                <a:cs typeface="Arial"/>
              </a:rPr>
              <a:t>i</a:t>
            </a:r>
            <a:r>
              <a:rPr sz="3600" spc="-40" dirty="0">
                <a:solidFill>
                  <a:srgbClr val="FFCC00"/>
                </a:solidFill>
                <a:latin typeface="Arial"/>
                <a:cs typeface="Arial"/>
              </a:rPr>
              <a:t>v</a:t>
            </a:r>
            <a:r>
              <a:rPr sz="3600" dirty="0">
                <a:solidFill>
                  <a:srgbClr val="FFCC00"/>
                </a:solidFill>
                <a:latin typeface="Arial"/>
                <a:cs typeface="Arial"/>
              </a:rPr>
              <a:t>e</a:t>
            </a:r>
            <a:r>
              <a:rPr sz="3600" spc="-7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600" spc="-40" dirty="0">
                <a:solidFill>
                  <a:srgbClr val="FFCC00"/>
                </a:solidFill>
                <a:latin typeface="Arial"/>
                <a:cs typeface="Arial"/>
              </a:rPr>
              <a:t>m</a:t>
            </a:r>
            <a:r>
              <a:rPr sz="3600" spc="-35" dirty="0">
                <a:solidFill>
                  <a:srgbClr val="FFCC00"/>
                </a:solidFill>
                <a:latin typeface="Arial"/>
                <a:cs typeface="Arial"/>
              </a:rPr>
              <a:t>ea</a:t>
            </a:r>
            <a:r>
              <a:rPr sz="3600" spc="-40" dirty="0">
                <a:solidFill>
                  <a:srgbClr val="FFCC00"/>
                </a:solidFill>
                <a:latin typeface="Arial"/>
                <a:cs typeface="Arial"/>
              </a:rPr>
              <a:t>s</a:t>
            </a:r>
            <a:r>
              <a:rPr sz="3600" spc="-35" dirty="0">
                <a:solidFill>
                  <a:srgbClr val="FFCC00"/>
                </a:solidFill>
                <a:latin typeface="Arial"/>
                <a:cs typeface="Arial"/>
              </a:rPr>
              <a:t>u</a:t>
            </a:r>
            <a:r>
              <a:rPr sz="3600" spc="-40" dirty="0">
                <a:solidFill>
                  <a:srgbClr val="FFCC00"/>
                </a:solidFill>
                <a:latin typeface="Arial"/>
                <a:cs typeface="Arial"/>
              </a:rPr>
              <a:t>r</a:t>
            </a:r>
            <a:r>
              <a:rPr sz="3600" spc="-35" dirty="0">
                <a:solidFill>
                  <a:srgbClr val="FFCC00"/>
                </a:solidFill>
                <a:latin typeface="Arial"/>
                <a:cs typeface="Arial"/>
              </a:rPr>
              <a:t>e</a:t>
            </a:r>
            <a:r>
              <a:rPr sz="3600" spc="-40" dirty="0">
                <a:solidFill>
                  <a:srgbClr val="FFCC00"/>
                </a:solidFill>
                <a:latin typeface="Arial"/>
                <a:cs typeface="Arial"/>
              </a:rPr>
              <a:t>m</a:t>
            </a:r>
            <a:r>
              <a:rPr sz="3600" spc="-35" dirty="0">
                <a:solidFill>
                  <a:srgbClr val="FFCC00"/>
                </a:solidFill>
                <a:latin typeface="Arial"/>
                <a:cs typeface="Arial"/>
              </a:rPr>
              <a:t>en</a:t>
            </a:r>
            <a:r>
              <a:rPr sz="3600" spc="-40" dirty="0">
                <a:solidFill>
                  <a:srgbClr val="FFCC00"/>
                </a:solidFill>
                <a:latin typeface="Arial"/>
                <a:cs typeface="Arial"/>
              </a:rPr>
              <a:t>t</a:t>
            </a:r>
            <a:r>
              <a:rPr sz="3600" dirty="0">
                <a:solidFill>
                  <a:srgbClr val="FFCC00"/>
                </a:solidFill>
                <a:latin typeface="Arial"/>
                <a:cs typeface="Arial"/>
              </a:rPr>
              <a:t>s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lnSpc>
                <a:spcPts val="4310"/>
              </a:lnSpc>
            </a:pPr>
            <a:r>
              <a:rPr sz="3600" spc="-40" dirty="0">
                <a:solidFill>
                  <a:srgbClr val="FFCC00"/>
                </a:solidFill>
                <a:latin typeface="Arial"/>
                <a:cs typeface="Arial"/>
              </a:rPr>
              <a:t>o</a:t>
            </a:r>
            <a:r>
              <a:rPr sz="3600" dirty="0">
                <a:solidFill>
                  <a:srgbClr val="FFCC00"/>
                </a:solidFill>
                <a:latin typeface="Arial"/>
                <a:cs typeface="Arial"/>
              </a:rPr>
              <a:t>f</a:t>
            </a:r>
            <a:r>
              <a:rPr sz="3600" spc="-10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3600" spc="-40" dirty="0">
                <a:solidFill>
                  <a:srgbClr val="FFCC00"/>
                </a:solidFill>
                <a:latin typeface="Arial"/>
                <a:cs typeface="Arial"/>
              </a:rPr>
              <a:t>mo</a:t>
            </a:r>
            <a:r>
              <a:rPr sz="3600" spc="-35" dirty="0">
                <a:solidFill>
                  <a:srgbClr val="FFCC00"/>
                </a:solidFill>
                <a:latin typeface="Arial"/>
                <a:cs typeface="Arial"/>
              </a:rPr>
              <a:t>l</a:t>
            </a:r>
            <a:r>
              <a:rPr sz="3600" dirty="0">
                <a:solidFill>
                  <a:srgbClr val="FFCC00"/>
                </a:solidFill>
                <a:latin typeface="Arial"/>
                <a:cs typeface="Arial"/>
              </a:rPr>
              <a:t>d</a:t>
            </a:r>
            <a:endParaRPr sz="3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0510" y="2311539"/>
            <a:ext cx="571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spc="-5" dirty="0">
                <a:solidFill>
                  <a:srgbClr val="FFCC00"/>
                </a:solidFill>
                <a:latin typeface="Tahoma"/>
                <a:cs typeface="Tahoma"/>
              </a:rPr>
              <a:t>·</a:t>
            </a:r>
            <a:endParaRPr sz="7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6270" y="2311539"/>
            <a:ext cx="115697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b="1" spc="50" dirty="0">
                <a:solidFill>
                  <a:srgbClr val="FFCC00"/>
                </a:solidFill>
                <a:latin typeface="Tahoma"/>
                <a:cs typeface="Tahoma"/>
              </a:rPr>
              <a:t>Prot</a:t>
            </a:r>
            <a:r>
              <a:rPr sz="700" b="1" spc="45" dirty="0">
                <a:solidFill>
                  <a:srgbClr val="FFCC00"/>
                </a:solidFill>
                <a:latin typeface="Tahoma"/>
                <a:cs typeface="Tahoma"/>
              </a:rPr>
              <a:t>e</a:t>
            </a:r>
            <a:r>
              <a:rPr sz="700" b="1" spc="55" dirty="0">
                <a:solidFill>
                  <a:srgbClr val="FFCC00"/>
                </a:solidFill>
                <a:latin typeface="Tahoma"/>
                <a:cs typeface="Tahoma"/>
              </a:rPr>
              <a:t>i</a:t>
            </a:r>
            <a:r>
              <a:rPr sz="700" b="1" spc="50" dirty="0">
                <a:solidFill>
                  <a:srgbClr val="FFCC00"/>
                </a:solidFill>
                <a:latin typeface="Tahoma"/>
                <a:cs typeface="Tahoma"/>
              </a:rPr>
              <a:t>n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s</a:t>
            </a:r>
            <a:r>
              <a:rPr sz="700" b="1" spc="10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50" dirty="0">
                <a:solidFill>
                  <a:srgbClr val="FFCC00"/>
                </a:solidFill>
                <a:latin typeface="Tahoma"/>
                <a:cs typeface="Tahoma"/>
              </a:rPr>
              <a:t>(</a:t>
            </a:r>
            <a:r>
              <a:rPr sz="700" b="1" spc="55" dirty="0">
                <a:solidFill>
                  <a:srgbClr val="FFCC00"/>
                </a:solidFill>
                <a:latin typeface="Tahoma"/>
                <a:cs typeface="Tahoma"/>
              </a:rPr>
              <a:t>i</a:t>
            </a:r>
            <a:r>
              <a:rPr sz="700" b="1" spc="50" dirty="0">
                <a:solidFill>
                  <a:srgbClr val="FFCC00"/>
                </a:solidFill>
                <a:latin typeface="Tahoma"/>
                <a:cs typeface="Tahoma"/>
              </a:rPr>
              <a:t>.</a:t>
            </a:r>
            <a:r>
              <a:rPr sz="700" b="1" spc="45" dirty="0">
                <a:solidFill>
                  <a:srgbClr val="FFCC00"/>
                </a:solidFill>
                <a:latin typeface="Tahoma"/>
                <a:cs typeface="Tahoma"/>
              </a:rPr>
              <a:t>e</a:t>
            </a:r>
            <a:r>
              <a:rPr sz="700" b="1" spc="50" dirty="0">
                <a:solidFill>
                  <a:srgbClr val="FFCC00"/>
                </a:solidFill>
                <a:latin typeface="Tahoma"/>
                <a:cs typeface="Tahoma"/>
              </a:rPr>
              <a:t>.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,</a:t>
            </a:r>
            <a:r>
              <a:rPr sz="700" b="1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10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50" dirty="0">
                <a:solidFill>
                  <a:srgbClr val="FFCC00"/>
                </a:solidFill>
                <a:latin typeface="Tahoma"/>
                <a:cs typeface="Tahoma"/>
              </a:rPr>
              <a:t>As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p</a:t>
            </a:r>
            <a:r>
              <a:rPr sz="700" b="1" spc="9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f</a:t>
            </a:r>
            <a:r>
              <a:rPr sz="700" b="1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10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1</a:t>
            </a:r>
            <a:r>
              <a:rPr sz="700" b="1" spc="-14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)</a:t>
            </a:r>
            <a:endParaRPr sz="7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0510" y="2883420"/>
            <a:ext cx="571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spc="-5" dirty="0">
                <a:solidFill>
                  <a:srgbClr val="FFCC00"/>
                </a:solidFill>
                <a:latin typeface="Tahoma"/>
                <a:cs typeface="Tahoma"/>
              </a:rPr>
              <a:t>·</a:t>
            </a:r>
            <a:endParaRPr sz="7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6270" y="2883420"/>
            <a:ext cx="198120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C</a:t>
            </a:r>
            <a:r>
              <a:rPr sz="700" b="1" spc="-8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a</a:t>
            </a:r>
            <a:r>
              <a:rPr sz="700" b="1" spc="-8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r</a:t>
            </a:r>
            <a:r>
              <a:rPr sz="700" b="1" spc="-9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b</a:t>
            </a:r>
            <a:r>
              <a:rPr sz="700" b="1" spc="-8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o</a:t>
            </a:r>
            <a:r>
              <a:rPr sz="700" b="1" spc="-8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h</a:t>
            </a:r>
            <a:r>
              <a:rPr sz="700" b="1" spc="-9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y</a:t>
            </a:r>
            <a:r>
              <a:rPr sz="700" b="1" spc="-9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d</a:t>
            </a:r>
            <a:r>
              <a:rPr sz="700" b="1" spc="-8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r</a:t>
            </a:r>
            <a:r>
              <a:rPr sz="700" b="1" spc="-9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a</a:t>
            </a:r>
            <a:r>
              <a:rPr sz="700" b="1" spc="-8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t</a:t>
            </a:r>
            <a:r>
              <a:rPr sz="700" b="1" spc="-9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e</a:t>
            </a:r>
            <a:r>
              <a:rPr sz="700" b="1" spc="-9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s</a:t>
            </a:r>
            <a:r>
              <a:rPr sz="700" b="1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5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105" dirty="0">
                <a:solidFill>
                  <a:srgbClr val="FFCC00"/>
                </a:solidFill>
                <a:latin typeface="Tahoma"/>
                <a:cs typeface="Tahoma"/>
              </a:rPr>
              <a:t>(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i</a:t>
            </a:r>
            <a:r>
              <a:rPr sz="700" b="1" spc="-8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.</a:t>
            </a:r>
            <a:r>
              <a:rPr sz="700" b="1" spc="-9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e</a:t>
            </a:r>
            <a:r>
              <a:rPr sz="700" b="1" spc="-9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.</a:t>
            </a:r>
            <a:r>
              <a:rPr sz="700" b="1" spc="-9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,</a:t>
            </a:r>
            <a:r>
              <a:rPr sz="700" b="1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5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E</a:t>
            </a:r>
            <a:r>
              <a:rPr sz="700" b="1" spc="-8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P</a:t>
            </a:r>
            <a:r>
              <a:rPr sz="700" b="1" spc="-9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S</a:t>
            </a:r>
            <a:r>
              <a:rPr sz="700" b="1" spc="-8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,</a:t>
            </a:r>
            <a:r>
              <a:rPr sz="700" b="1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3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g</a:t>
            </a:r>
            <a:r>
              <a:rPr sz="700" b="1" spc="-8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l</a:t>
            </a:r>
            <a:r>
              <a:rPr sz="700" b="1" spc="-8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u</a:t>
            </a:r>
            <a:r>
              <a:rPr sz="700" b="1" spc="-9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c</a:t>
            </a:r>
            <a:r>
              <a:rPr sz="700" b="1" spc="-8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a</a:t>
            </a:r>
            <a:r>
              <a:rPr sz="700" b="1" spc="-8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n</a:t>
            </a:r>
            <a:r>
              <a:rPr sz="700" b="1" spc="-9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)</a:t>
            </a:r>
            <a:endParaRPr sz="7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0510" y="3480828"/>
            <a:ext cx="571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spc="-5" dirty="0">
                <a:solidFill>
                  <a:srgbClr val="FFC000"/>
                </a:solidFill>
                <a:latin typeface="Tahoma"/>
                <a:cs typeface="Tahoma"/>
              </a:rPr>
              <a:t>·</a:t>
            </a:r>
            <a:endParaRPr sz="7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6270" y="3480828"/>
            <a:ext cx="203009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700" b="1" spc="-6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sz="700" b="1" spc="-6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g</a:t>
            </a:r>
            <a:r>
              <a:rPr sz="700" b="1" spc="-6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o</a:t>
            </a:r>
            <a:r>
              <a:rPr sz="700" b="1" spc="-6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sz="700" b="1" spc="-6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700" b="1" spc="-6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700" b="1" spc="-7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sz="700" b="1" spc="-6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o</a:t>
            </a:r>
            <a:r>
              <a:rPr sz="700" b="1" spc="-6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l</a:t>
            </a:r>
            <a:r>
              <a:rPr sz="700" b="1" dirty="0">
                <a:solidFill>
                  <a:srgbClr val="FFC000"/>
                </a:solidFill>
                <a:latin typeface="Tahoma"/>
                <a:cs typeface="Tahoma"/>
              </a:rPr>
              <a:t>  </a:t>
            </a:r>
            <a:r>
              <a:rPr sz="700" b="1" spc="-10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(</a:t>
            </a:r>
            <a:r>
              <a:rPr sz="700" b="1" spc="-7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C000"/>
                </a:solidFill>
                <a:latin typeface="Tahoma"/>
                <a:cs typeface="Tahoma"/>
              </a:rPr>
              <a:t>m</a:t>
            </a:r>
            <a:r>
              <a:rPr sz="700" b="1" spc="-7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700" b="1" spc="-7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sz="700" b="1" spc="-6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sz="700" b="1" spc="-6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u</a:t>
            </a:r>
            <a:r>
              <a:rPr sz="700" b="1" spc="-6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sz="700" b="1" spc="-6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700" b="1" spc="-7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d</a:t>
            </a:r>
            <a:r>
              <a:rPr sz="700" b="1" dirty="0">
                <a:solidFill>
                  <a:srgbClr val="FFC000"/>
                </a:solidFill>
                <a:latin typeface="Tahoma"/>
                <a:cs typeface="Tahoma"/>
              </a:rPr>
              <a:t>  </a:t>
            </a:r>
            <a:r>
              <a:rPr sz="700" b="1" spc="-9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135" dirty="0">
                <a:solidFill>
                  <a:srgbClr val="FFC000"/>
                </a:solidFill>
                <a:latin typeface="Tahoma"/>
                <a:cs typeface="Tahoma"/>
              </a:rPr>
              <a:t>b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y</a:t>
            </a:r>
            <a:r>
              <a:rPr sz="700" b="1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6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C000"/>
                </a:solidFill>
                <a:latin typeface="Tahoma"/>
                <a:cs typeface="Tahoma"/>
              </a:rPr>
              <a:t>G</a:t>
            </a:r>
            <a:r>
              <a:rPr sz="700" b="1" spc="-6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C</a:t>
            </a:r>
            <a:r>
              <a:rPr sz="700" b="1" spc="-6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/</a:t>
            </a:r>
            <a:r>
              <a:rPr sz="700" b="1" spc="-7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C000"/>
                </a:solidFill>
                <a:latin typeface="Tahoma"/>
                <a:cs typeface="Tahoma"/>
              </a:rPr>
              <a:t>M</a:t>
            </a:r>
            <a:r>
              <a:rPr sz="700" b="1" spc="-6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sz="700" b="1" spc="-6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000"/>
                </a:solidFill>
                <a:latin typeface="Tahoma"/>
                <a:cs typeface="Tahoma"/>
              </a:rPr>
              <a:t>)</a:t>
            </a:r>
            <a:endParaRPr sz="7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0510" y="4076713"/>
            <a:ext cx="571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spc="-5" dirty="0">
                <a:solidFill>
                  <a:srgbClr val="FFCC00"/>
                </a:solidFill>
                <a:latin typeface="Tahoma"/>
                <a:cs typeface="Tahoma"/>
              </a:rPr>
              <a:t>·</a:t>
            </a:r>
            <a:endParaRPr sz="7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76270" y="4076713"/>
            <a:ext cx="71056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b="1" spc="-10" dirty="0">
                <a:solidFill>
                  <a:srgbClr val="FFCC00"/>
                </a:solidFill>
                <a:latin typeface="Tahoma"/>
                <a:cs typeface="Tahoma"/>
              </a:rPr>
              <a:t>M</a:t>
            </a:r>
            <a:r>
              <a:rPr sz="700" b="1" spc="-5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y</a:t>
            </a:r>
            <a:r>
              <a:rPr sz="700" b="1" spc="-6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c</a:t>
            </a:r>
            <a:r>
              <a:rPr sz="700" b="1" spc="-5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o</a:t>
            </a:r>
            <a:r>
              <a:rPr sz="700" b="1" spc="-5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t</a:t>
            </a:r>
            <a:r>
              <a:rPr sz="700" b="1" spc="-5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o</a:t>
            </a:r>
            <a:r>
              <a:rPr sz="700" b="1" spc="-5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x</a:t>
            </a:r>
            <a:r>
              <a:rPr sz="700" b="1" spc="-5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i</a:t>
            </a:r>
            <a:r>
              <a:rPr sz="700" b="1" spc="-4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n</a:t>
            </a:r>
            <a:r>
              <a:rPr sz="700" b="1" spc="-4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s</a:t>
            </a:r>
            <a:endParaRPr sz="7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0510" y="4665230"/>
            <a:ext cx="5715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spc="-5" dirty="0">
                <a:solidFill>
                  <a:srgbClr val="FFCC00"/>
                </a:solidFill>
                <a:latin typeface="Tahoma"/>
                <a:cs typeface="Tahoma"/>
              </a:rPr>
              <a:t>·</a:t>
            </a:r>
            <a:endParaRPr sz="7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6270" y="4665230"/>
            <a:ext cx="244348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b="1" spc="-10" dirty="0">
                <a:solidFill>
                  <a:srgbClr val="FFCC00"/>
                </a:solidFill>
                <a:latin typeface="Tahoma"/>
                <a:cs typeface="Tahoma"/>
              </a:rPr>
              <a:t>M</a:t>
            </a:r>
            <a:r>
              <a:rPr sz="700" b="1" spc="-4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i</a:t>
            </a:r>
            <a:r>
              <a:rPr sz="700" b="1" spc="-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c</a:t>
            </a:r>
            <a:r>
              <a:rPr sz="700" b="1" spc="-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r</a:t>
            </a:r>
            <a:r>
              <a:rPr sz="700" b="1" spc="-4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o</a:t>
            </a:r>
            <a:r>
              <a:rPr sz="700" b="1" spc="-4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b</a:t>
            </a:r>
            <a:r>
              <a:rPr sz="700" b="1" spc="-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i</a:t>
            </a:r>
            <a:r>
              <a:rPr sz="700" b="1" spc="-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a</a:t>
            </a:r>
            <a:r>
              <a:rPr sz="700" b="1" spc="-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l</a:t>
            </a:r>
            <a:r>
              <a:rPr sz="700" b="1" dirty="0">
                <a:solidFill>
                  <a:srgbClr val="FFCC00"/>
                </a:solidFill>
                <a:latin typeface="Tahoma"/>
                <a:cs typeface="Tahoma"/>
              </a:rPr>
              <a:t>  </a:t>
            </a:r>
            <a:r>
              <a:rPr sz="700" b="1" spc="-5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v</a:t>
            </a:r>
            <a:r>
              <a:rPr sz="700" b="1" spc="-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o</a:t>
            </a:r>
            <a:r>
              <a:rPr sz="700" b="1" spc="-4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l</a:t>
            </a:r>
            <a:r>
              <a:rPr sz="700" b="1" spc="-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a</a:t>
            </a:r>
            <a:r>
              <a:rPr sz="700" b="1" spc="-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t</a:t>
            </a:r>
            <a:r>
              <a:rPr sz="700" b="1" spc="-4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i</a:t>
            </a:r>
            <a:r>
              <a:rPr sz="700" b="1" spc="-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l</a:t>
            </a:r>
            <a:r>
              <a:rPr sz="700" b="1" spc="-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e</a:t>
            </a:r>
            <a:r>
              <a:rPr sz="700" b="1" dirty="0">
                <a:solidFill>
                  <a:srgbClr val="FFCC00"/>
                </a:solidFill>
                <a:latin typeface="Tahoma"/>
                <a:cs typeface="Tahoma"/>
              </a:rPr>
              <a:t>  </a:t>
            </a:r>
            <a:r>
              <a:rPr sz="700" b="1" spc="-6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o</a:t>
            </a:r>
            <a:r>
              <a:rPr sz="700" b="1" spc="-4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r</a:t>
            </a:r>
            <a:r>
              <a:rPr sz="700" b="1" spc="-4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g</a:t>
            </a:r>
            <a:r>
              <a:rPr sz="700" b="1" spc="-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a</a:t>
            </a:r>
            <a:r>
              <a:rPr sz="700" b="1" spc="-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n</a:t>
            </a:r>
            <a:r>
              <a:rPr sz="700" b="1" spc="-4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i</a:t>
            </a:r>
            <a:r>
              <a:rPr sz="700" b="1" spc="-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c</a:t>
            </a:r>
            <a:r>
              <a:rPr sz="700" b="1" dirty="0">
                <a:solidFill>
                  <a:srgbClr val="FFCC00"/>
                </a:solidFill>
                <a:latin typeface="Tahoma"/>
                <a:cs typeface="Tahoma"/>
              </a:rPr>
              <a:t>  </a:t>
            </a:r>
            <a:r>
              <a:rPr sz="700" b="1" spc="-4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c</a:t>
            </a:r>
            <a:r>
              <a:rPr sz="700" b="1" spc="-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o</a:t>
            </a:r>
            <a:r>
              <a:rPr sz="700" b="1" spc="-4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CC00"/>
                </a:solidFill>
                <a:latin typeface="Tahoma"/>
                <a:cs typeface="Tahoma"/>
              </a:rPr>
              <a:t>m</a:t>
            </a:r>
            <a:r>
              <a:rPr sz="700" b="1" spc="-4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p</a:t>
            </a:r>
            <a:r>
              <a:rPr sz="700" b="1" spc="-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o</a:t>
            </a:r>
            <a:r>
              <a:rPr sz="700" b="1" spc="-4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u</a:t>
            </a:r>
            <a:r>
              <a:rPr sz="700" b="1" spc="-4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n</a:t>
            </a:r>
            <a:r>
              <a:rPr sz="700" b="1" spc="-4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d</a:t>
            </a:r>
            <a:r>
              <a:rPr sz="700" b="1" spc="-3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s</a:t>
            </a:r>
            <a:endParaRPr sz="7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6270" y="5138051"/>
            <a:ext cx="50419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(</a:t>
            </a:r>
            <a:r>
              <a:rPr sz="700" b="1" spc="-10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CC00"/>
                </a:solidFill>
                <a:latin typeface="Tahoma"/>
                <a:cs typeface="Tahoma"/>
              </a:rPr>
              <a:t>m</a:t>
            </a:r>
            <a:r>
              <a:rPr sz="700" b="1" spc="-10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V</a:t>
            </a:r>
            <a:r>
              <a:rPr sz="700" b="1" spc="-10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10" dirty="0">
                <a:solidFill>
                  <a:srgbClr val="FFCC00"/>
                </a:solidFill>
                <a:latin typeface="Tahoma"/>
                <a:cs typeface="Tahoma"/>
              </a:rPr>
              <a:t>O</a:t>
            </a:r>
            <a:r>
              <a:rPr sz="700" b="1" spc="-9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C</a:t>
            </a:r>
            <a:r>
              <a:rPr sz="700" b="1" spc="-95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s</a:t>
            </a:r>
            <a:r>
              <a:rPr sz="700" b="1" spc="-100" dirty="0">
                <a:solidFill>
                  <a:srgbClr val="FFCC00"/>
                </a:solidFill>
                <a:latin typeface="Tahoma"/>
                <a:cs typeface="Tahoma"/>
              </a:rPr>
              <a:t> </a:t>
            </a:r>
            <a:r>
              <a:rPr sz="700" b="1" spc="-5" dirty="0">
                <a:solidFill>
                  <a:srgbClr val="FFCC00"/>
                </a:solidFill>
                <a:latin typeface="Tahoma"/>
                <a:cs typeface="Tahoma"/>
              </a:rPr>
              <a:t>)</a:t>
            </a:r>
            <a:endParaRPr sz="70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6832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2FA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2FA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8339" y="519223"/>
            <a:ext cx="6662420" cy="123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1895" marR="5080" indent="-1179830">
              <a:lnSpc>
                <a:spcPts val="5100"/>
              </a:lnSpc>
            </a:pPr>
            <a:r>
              <a:rPr sz="4400" spc="-20" dirty="0">
                <a:solidFill>
                  <a:srgbClr val="FFC000"/>
                </a:solidFill>
                <a:latin typeface="Arial"/>
                <a:cs typeface="Arial"/>
              </a:rPr>
              <a:t>W</a:t>
            </a:r>
            <a:r>
              <a:rPr sz="4400" dirty="0">
                <a:solidFill>
                  <a:srgbClr val="FFC000"/>
                </a:solidFill>
                <a:latin typeface="Arial"/>
                <a:cs typeface="Arial"/>
              </a:rPr>
              <a:t>hy</a:t>
            </a:r>
            <a:r>
              <a:rPr sz="4400" spc="-5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4400" spc="-3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440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4400" spc="-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sz="4400" spc="-2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4400" dirty="0">
                <a:solidFill>
                  <a:srgbClr val="FFC000"/>
                </a:solidFill>
                <a:latin typeface="Arial"/>
                <a:cs typeface="Arial"/>
              </a:rPr>
              <a:t>ld</a:t>
            </a:r>
            <a:r>
              <a:rPr sz="4400" spc="-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4400" spc="-15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4400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4400" spc="-2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4400" spc="-15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4400" dirty="0">
                <a:solidFill>
                  <a:srgbClr val="FFC000"/>
                </a:solidFill>
                <a:latin typeface="Arial"/>
                <a:cs typeface="Arial"/>
              </a:rPr>
              <a:t>g</a:t>
            </a:r>
            <a:r>
              <a:rPr sz="4400" spc="-30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4400" dirty="0">
                <a:solidFill>
                  <a:srgbClr val="FFC000"/>
                </a:solidFill>
                <a:latin typeface="Arial"/>
                <a:cs typeface="Arial"/>
              </a:rPr>
              <a:t>ns</a:t>
            </a:r>
            <a:r>
              <a:rPr sz="4400" spc="-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C000"/>
                </a:solidFill>
                <a:latin typeface="Arial"/>
                <a:cs typeface="Arial"/>
              </a:rPr>
              <a:t>so </a:t>
            </a:r>
            <a:r>
              <a:rPr sz="4400" spc="-40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4400" spc="-3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4400" spc="-40" dirty="0">
                <a:solidFill>
                  <a:srgbClr val="FFC000"/>
                </a:solidFill>
                <a:latin typeface="Arial"/>
                <a:cs typeface="Arial"/>
              </a:rPr>
              <a:t>ff</a:t>
            </a:r>
            <a:r>
              <a:rPr sz="4400" spc="-35" dirty="0">
                <a:solidFill>
                  <a:srgbClr val="FFC000"/>
                </a:solidFill>
                <a:latin typeface="Arial"/>
                <a:cs typeface="Arial"/>
              </a:rPr>
              <a:t>ic</a:t>
            </a:r>
            <a:r>
              <a:rPr sz="4400" spc="-40" dirty="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sz="4400" spc="-35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440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4400" spc="-3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4400" spc="-50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4400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4400" spc="-3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4400" spc="-45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4400" spc="-40" dirty="0">
                <a:solidFill>
                  <a:srgbClr val="FFC000"/>
                </a:solidFill>
                <a:latin typeface="Arial"/>
                <a:cs typeface="Arial"/>
              </a:rPr>
              <a:t>tud</a:t>
            </a:r>
            <a:r>
              <a:rPr sz="4400" spc="-35" dirty="0">
                <a:solidFill>
                  <a:srgbClr val="FFC000"/>
                </a:solidFill>
                <a:latin typeface="Arial"/>
                <a:cs typeface="Arial"/>
              </a:rPr>
              <a:t>y</a:t>
            </a:r>
            <a:r>
              <a:rPr sz="4400" dirty="0">
                <a:solidFill>
                  <a:srgbClr val="FFC000"/>
                </a:solidFill>
                <a:latin typeface="Arial"/>
                <a:cs typeface="Arial"/>
              </a:rPr>
              <a:t>?</a:t>
            </a:r>
            <a:endParaRPr sz="4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7833" y="2451359"/>
            <a:ext cx="4624070" cy="240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350">
              <a:buClr>
                <a:srgbClr val="FFC000"/>
              </a:buClr>
              <a:buFont typeface="Tahoma"/>
              <a:buChar char="·"/>
              <a:tabLst>
                <a:tab pos="339725" algn="l"/>
              </a:tabLst>
            </a:pPr>
            <a:r>
              <a:rPr sz="3150" spc="75" dirty="0">
                <a:solidFill>
                  <a:srgbClr val="FFC000"/>
                </a:solidFill>
                <a:latin typeface="Tahoma"/>
                <a:cs typeface="Tahoma"/>
              </a:rPr>
              <a:t>W</a:t>
            </a:r>
            <a:r>
              <a:rPr sz="3150" spc="85" dirty="0">
                <a:solidFill>
                  <a:srgbClr val="FFC000"/>
                </a:solidFill>
                <a:latin typeface="Tahoma"/>
                <a:cs typeface="Tahoma"/>
              </a:rPr>
              <a:t>h</a:t>
            </a:r>
            <a:r>
              <a:rPr sz="3150" spc="70" dirty="0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sz="3150" spc="75" dirty="0">
                <a:solidFill>
                  <a:srgbClr val="FFC000"/>
                </a:solidFill>
                <a:latin typeface="Tahoma"/>
                <a:cs typeface="Tahoma"/>
              </a:rPr>
              <a:t>c</a:t>
            </a:r>
            <a:r>
              <a:rPr sz="3150" dirty="0">
                <a:solidFill>
                  <a:srgbClr val="FFC000"/>
                </a:solidFill>
                <a:latin typeface="Tahoma"/>
                <a:cs typeface="Tahoma"/>
              </a:rPr>
              <a:t>h</a:t>
            </a:r>
            <a:r>
              <a:rPr sz="3150" spc="16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3150" spc="80" dirty="0">
                <a:solidFill>
                  <a:srgbClr val="FFC000"/>
                </a:solidFill>
                <a:latin typeface="Tahoma"/>
                <a:cs typeface="Tahoma"/>
              </a:rPr>
              <a:t>o</a:t>
            </a:r>
            <a:r>
              <a:rPr sz="3150" spc="85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3150" spc="70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3150" dirty="0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sz="3150" spc="16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3150" spc="80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3150" dirty="0">
                <a:solidFill>
                  <a:srgbClr val="FFC000"/>
                </a:solidFill>
                <a:latin typeface="Tahoma"/>
                <a:cs typeface="Tahoma"/>
              </a:rPr>
              <a:t>o</a:t>
            </a:r>
            <a:r>
              <a:rPr sz="3150" spc="15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3150" spc="75" dirty="0">
                <a:solidFill>
                  <a:srgbClr val="FFC000"/>
                </a:solidFill>
                <a:latin typeface="Tahoma"/>
                <a:cs typeface="Tahoma"/>
              </a:rPr>
              <a:t>c</a:t>
            </a:r>
            <a:r>
              <a:rPr sz="3150" spc="85" dirty="0">
                <a:solidFill>
                  <a:srgbClr val="FFC000"/>
                </a:solidFill>
                <a:latin typeface="Tahoma"/>
                <a:cs typeface="Tahoma"/>
              </a:rPr>
              <a:t>h</a:t>
            </a:r>
            <a:r>
              <a:rPr sz="3150" spc="80" dirty="0">
                <a:solidFill>
                  <a:srgbClr val="FFC000"/>
                </a:solidFill>
                <a:latin typeface="Tahoma"/>
                <a:cs typeface="Tahoma"/>
              </a:rPr>
              <a:t>oo</a:t>
            </a:r>
            <a:r>
              <a:rPr sz="3150" spc="70" dirty="0">
                <a:solidFill>
                  <a:srgbClr val="FFC000"/>
                </a:solidFill>
                <a:latin typeface="Tahoma"/>
                <a:cs typeface="Tahoma"/>
              </a:rPr>
              <a:t>se</a:t>
            </a:r>
            <a:r>
              <a:rPr sz="3150" dirty="0">
                <a:solidFill>
                  <a:srgbClr val="FFC000"/>
                </a:solidFill>
                <a:latin typeface="Tahoma"/>
                <a:cs typeface="Tahoma"/>
              </a:rPr>
              <a:t>?</a:t>
            </a:r>
            <a:endParaRPr sz="3150">
              <a:solidFill>
                <a:prstClr val="black"/>
              </a:solidFill>
              <a:latin typeface="Tahoma"/>
              <a:cs typeface="Tahoma"/>
            </a:endParaRPr>
          </a:p>
          <a:p>
            <a:pPr>
              <a:buClr>
                <a:srgbClr val="FFC000"/>
              </a:buClr>
              <a:buFont typeface="Tahoma"/>
              <a:buChar char="·"/>
            </a:pPr>
            <a:endParaRPr sz="3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621665" indent="6350">
              <a:lnSpc>
                <a:spcPct val="131400"/>
              </a:lnSpc>
              <a:spcBef>
                <a:spcPts val="2065"/>
              </a:spcBef>
              <a:buClr>
                <a:srgbClr val="FFC000"/>
              </a:buClr>
              <a:buFont typeface="Tahoma"/>
              <a:buChar char="·"/>
              <a:tabLst>
                <a:tab pos="385445" algn="l"/>
              </a:tabLst>
            </a:pPr>
            <a:r>
              <a:rPr sz="3150" spc="65" dirty="0">
                <a:solidFill>
                  <a:srgbClr val="FFC000"/>
                </a:solidFill>
                <a:latin typeface="Tahoma"/>
                <a:cs typeface="Tahoma"/>
              </a:rPr>
              <a:t>Batc</a:t>
            </a:r>
            <a:r>
              <a:rPr sz="3150" spc="85" dirty="0">
                <a:solidFill>
                  <a:srgbClr val="FFC000"/>
                </a:solidFill>
                <a:latin typeface="Tahoma"/>
                <a:cs typeface="Tahoma"/>
              </a:rPr>
              <a:t>h</a:t>
            </a:r>
            <a:r>
              <a:rPr sz="3150" spc="75" dirty="0">
                <a:solidFill>
                  <a:srgbClr val="FFC000"/>
                </a:solidFill>
                <a:latin typeface="Tahoma"/>
                <a:cs typeface="Tahoma"/>
              </a:rPr>
              <a:t>-</a:t>
            </a:r>
            <a:r>
              <a:rPr sz="3150" spc="70" dirty="0">
                <a:solidFill>
                  <a:srgbClr val="FFC000"/>
                </a:solidFill>
                <a:latin typeface="Tahoma"/>
                <a:cs typeface="Tahoma"/>
              </a:rPr>
              <a:t>to</a:t>
            </a:r>
            <a:r>
              <a:rPr sz="3150" spc="65" dirty="0">
                <a:solidFill>
                  <a:srgbClr val="FFC000"/>
                </a:solidFill>
                <a:latin typeface="Tahoma"/>
                <a:cs typeface="Tahoma"/>
              </a:rPr>
              <a:t>-</a:t>
            </a:r>
            <a:r>
              <a:rPr sz="3150" spc="60" dirty="0">
                <a:solidFill>
                  <a:srgbClr val="FFC000"/>
                </a:solidFill>
                <a:latin typeface="Tahoma"/>
                <a:cs typeface="Tahoma"/>
              </a:rPr>
              <a:t>b</a:t>
            </a:r>
            <a:r>
              <a:rPr sz="3150" spc="55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sz="3150" spc="65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3150" spc="50" dirty="0">
                <a:solidFill>
                  <a:srgbClr val="FFC000"/>
                </a:solidFill>
                <a:latin typeface="Tahoma"/>
                <a:cs typeface="Tahoma"/>
              </a:rPr>
              <a:t>c</a:t>
            </a:r>
            <a:r>
              <a:rPr sz="3150" dirty="0">
                <a:solidFill>
                  <a:srgbClr val="FFC000"/>
                </a:solidFill>
                <a:latin typeface="Tahoma"/>
                <a:cs typeface="Tahoma"/>
              </a:rPr>
              <a:t>h </a:t>
            </a:r>
            <a:r>
              <a:rPr sz="3150" spc="25" dirty="0">
                <a:solidFill>
                  <a:srgbClr val="FFC000"/>
                </a:solidFill>
                <a:latin typeface="Tahoma"/>
                <a:cs typeface="Tahoma"/>
              </a:rPr>
              <a:t>d</a:t>
            </a:r>
            <a:r>
              <a:rPr sz="3150" spc="20" dirty="0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sz="3150" spc="35" dirty="0">
                <a:solidFill>
                  <a:srgbClr val="FFC000"/>
                </a:solidFill>
                <a:latin typeface="Tahoma"/>
                <a:cs typeface="Tahoma"/>
              </a:rPr>
              <a:t>ff</a:t>
            </a:r>
            <a:r>
              <a:rPr sz="3150" spc="25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3150" spc="35" dirty="0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sz="3150" spc="25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3150" spc="35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3150" spc="25" dirty="0">
                <a:solidFill>
                  <a:srgbClr val="FFC000"/>
                </a:solidFill>
                <a:latin typeface="Tahoma"/>
                <a:cs typeface="Tahoma"/>
              </a:rPr>
              <a:t>ce</a:t>
            </a:r>
            <a:r>
              <a:rPr sz="3150" dirty="0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sz="3150" spc="4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3150" spc="20" dirty="0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sz="3150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3150" spc="6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3150" spc="25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3150" spc="30" dirty="0">
                <a:solidFill>
                  <a:srgbClr val="FFC000"/>
                </a:solidFill>
                <a:latin typeface="Tahoma"/>
                <a:cs typeface="Tahoma"/>
              </a:rPr>
              <a:t>xt</a:t>
            </a:r>
            <a:r>
              <a:rPr sz="3150" spc="35" dirty="0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sz="3150" spc="30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sz="3150" spc="25" dirty="0">
                <a:solidFill>
                  <a:srgbClr val="FFC000"/>
                </a:solidFill>
                <a:latin typeface="Tahoma"/>
                <a:cs typeface="Tahoma"/>
              </a:rPr>
              <a:t>c</a:t>
            </a:r>
            <a:r>
              <a:rPr sz="3150" spc="30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3150" dirty="0">
                <a:solidFill>
                  <a:srgbClr val="FFC000"/>
                </a:solidFill>
                <a:latin typeface="Tahoma"/>
                <a:cs typeface="Tahoma"/>
              </a:rPr>
              <a:t>s</a:t>
            </a:r>
            <a:endParaRPr sz="3150">
              <a:solidFill>
                <a:prstClr val="black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6975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1A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1A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2209" rIns="0" bIns="0" rtlCol="0">
            <a:spAutoFit/>
          </a:bodyPr>
          <a:lstStyle/>
          <a:p>
            <a:pPr marL="3540760">
              <a:lnSpc>
                <a:spcPct val="100000"/>
              </a:lnSpc>
            </a:pPr>
            <a:r>
              <a:rPr sz="4400" i="1" spc="-2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4400" i="1" spc="-20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4400" i="1" spc="-30" dirty="0">
                <a:solidFill>
                  <a:srgbClr val="FFC000"/>
                </a:solidFill>
                <a:latin typeface="Arial"/>
                <a:cs typeface="Arial"/>
              </a:rPr>
              <a:t>ternar</a:t>
            </a:r>
            <a:r>
              <a:rPr sz="4400" i="1" spc="-20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4400" i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4400" i="1" spc="-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4400" spc="-25" dirty="0">
                <a:solidFill>
                  <a:srgbClr val="FFC000"/>
                </a:solidFill>
              </a:rPr>
              <a:t>S</a:t>
            </a:r>
            <a:r>
              <a:rPr sz="4400" spc="-30" dirty="0">
                <a:solidFill>
                  <a:srgbClr val="FFC000"/>
                </a:solidFill>
              </a:rPr>
              <a:t>pe</a:t>
            </a:r>
            <a:r>
              <a:rPr sz="4400" spc="-20" dirty="0">
                <a:solidFill>
                  <a:srgbClr val="FFC000"/>
                </a:solidFill>
              </a:rPr>
              <a:t>ci</a:t>
            </a:r>
            <a:r>
              <a:rPr sz="4400" spc="-30" dirty="0">
                <a:solidFill>
                  <a:srgbClr val="FFC000"/>
                </a:solidFill>
              </a:rPr>
              <a:t>e</a:t>
            </a:r>
            <a:r>
              <a:rPr sz="4400" dirty="0">
                <a:solidFill>
                  <a:srgbClr val="FFC000"/>
                </a:solidFill>
              </a:rPr>
              <a:t>s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7082" y="2493448"/>
            <a:ext cx="3306445" cy="1852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indent="-320040">
              <a:buClr>
                <a:srgbClr val="FFC000"/>
              </a:buClr>
              <a:buFont typeface="Arial"/>
              <a:buChar char="·"/>
              <a:tabLst>
                <a:tab pos="333375" algn="l"/>
              </a:tabLst>
            </a:pPr>
            <a:r>
              <a:rPr sz="2500" i="1" spc="-5" dirty="0">
                <a:solidFill>
                  <a:srgbClr val="FFC000"/>
                </a:solidFill>
                <a:latin typeface="Arial"/>
                <a:cs typeface="Arial"/>
              </a:rPr>
              <a:t>Al</a:t>
            </a:r>
            <a:r>
              <a:rPr sz="2500" i="1" dirty="0">
                <a:solidFill>
                  <a:srgbClr val="FFC000"/>
                </a:solidFill>
                <a:latin typeface="Arial"/>
                <a:cs typeface="Arial"/>
              </a:rPr>
              <a:t>te</a:t>
            </a:r>
            <a:r>
              <a:rPr sz="2500" i="1" spc="-5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500" i="1" dirty="0">
                <a:solidFill>
                  <a:srgbClr val="FFC000"/>
                </a:solidFill>
                <a:latin typeface="Arial"/>
                <a:cs typeface="Arial"/>
              </a:rPr>
              <a:t>na</a:t>
            </a:r>
            <a:r>
              <a:rPr sz="2500" i="1" spc="-5" dirty="0">
                <a:solidFill>
                  <a:srgbClr val="FFC000"/>
                </a:solidFill>
                <a:latin typeface="Arial"/>
                <a:cs typeface="Arial"/>
              </a:rPr>
              <a:t>ri</a:t>
            </a:r>
            <a:r>
              <a:rPr sz="2500" i="1" spc="-1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500" i="1" dirty="0">
                <a:solidFill>
                  <a:srgbClr val="FFC000"/>
                </a:solidFill>
                <a:latin typeface="Arial"/>
                <a:cs typeface="Arial"/>
              </a:rPr>
              <a:t> a</a:t>
            </a:r>
            <a:r>
              <a:rPr sz="2500" i="1" spc="-5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2500" i="1" dirty="0">
                <a:solidFill>
                  <a:srgbClr val="FFC000"/>
                </a:solidFill>
                <a:latin typeface="Arial"/>
                <a:cs typeface="Arial"/>
              </a:rPr>
              <a:t>te</a:t>
            </a:r>
            <a:r>
              <a:rPr sz="2500" i="1" spc="-5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2500" i="1" dirty="0">
                <a:solidFill>
                  <a:srgbClr val="FFC000"/>
                </a:solidFill>
                <a:latin typeface="Arial"/>
                <a:cs typeface="Arial"/>
              </a:rPr>
              <a:t>nat</a:t>
            </a:r>
            <a:r>
              <a:rPr sz="2500" i="1" spc="-1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2500">
              <a:solidFill>
                <a:prstClr val="black"/>
              </a:solidFill>
              <a:latin typeface="Arial"/>
              <a:cs typeface="Arial"/>
            </a:endParaRPr>
          </a:p>
          <a:p>
            <a:pPr marL="744220" marR="5080" indent="-238125">
              <a:lnSpc>
                <a:spcPct val="108300"/>
              </a:lnSpc>
              <a:spcBef>
                <a:spcPts val="209"/>
              </a:spcBef>
            </a:pPr>
            <a:r>
              <a:rPr sz="2500" i="1" spc="-15" dirty="0">
                <a:solidFill>
                  <a:srgbClr val="FFC000"/>
                </a:solidFill>
                <a:latin typeface="Arial"/>
                <a:cs typeface="Arial"/>
              </a:rPr>
              <a:t>–</a:t>
            </a:r>
            <a:r>
              <a:rPr sz="2500" i="1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100" spc="25" dirty="0">
                <a:solidFill>
                  <a:srgbClr val="FFC000"/>
                </a:solidFill>
                <a:latin typeface="Tahoma"/>
                <a:cs typeface="Tahoma"/>
              </a:rPr>
              <a:t>5</a:t>
            </a:r>
            <a:r>
              <a:rPr sz="2100" spc="-15" dirty="0">
                <a:solidFill>
                  <a:srgbClr val="FFC000"/>
                </a:solidFill>
                <a:latin typeface="Tahoma"/>
                <a:cs typeface="Tahoma"/>
              </a:rPr>
              <a:t>7</a:t>
            </a:r>
            <a:r>
              <a:rPr sz="2100" spc="5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100" spc="25" dirty="0">
                <a:solidFill>
                  <a:srgbClr val="FFC000"/>
                </a:solidFill>
                <a:latin typeface="Tahoma"/>
                <a:cs typeface="Tahoma"/>
              </a:rPr>
              <a:t>di</a:t>
            </a:r>
            <a:r>
              <a:rPr sz="2100" spc="35" dirty="0">
                <a:solidFill>
                  <a:srgbClr val="FFC000"/>
                </a:solidFill>
                <a:latin typeface="Tahoma"/>
                <a:cs typeface="Tahoma"/>
              </a:rPr>
              <a:t>f</a:t>
            </a:r>
            <a:r>
              <a:rPr sz="2100" spc="20" dirty="0">
                <a:solidFill>
                  <a:srgbClr val="FFC000"/>
                </a:solidFill>
                <a:latin typeface="Tahoma"/>
                <a:cs typeface="Tahoma"/>
              </a:rPr>
              <a:t>fe</a:t>
            </a:r>
            <a:r>
              <a:rPr sz="2100" spc="30" dirty="0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sz="2100" spc="35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2100" spc="15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2100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2100" spc="2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100" spc="35" dirty="0">
                <a:solidFill>
                  <a:srgbClr val="FFC000"/>
                </a:solidFill>
                <a:latin typeface="Tahoma"/>
                <a:cs typeface="Tahoma"/>
              </a:rPr>
              <a:t>st</a:t>
            </a:r>
            <a:r>
              <a:rPr sz="2100" spc="30" dirty="0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sz="2100" spc="20" dirty="0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sz="2100" spc="10" dirty="0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sz="2100" spc="25" dirty="0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sz="2100" dirty="0">
                <a:solidFill>
                  <a:srgbClr val="FFC000"/>
                </a:solidFill>
                <a:latin typeface="Tahoma"/>
                <a:cs typeface="Tahoma"/>
              </a:rPr>
              <a:t>s </a:t>
            </a:r>
            <a:r>
              <a:rPr sz="2100" spc="-10" dirty="0">
                <a:solidFill>
                  <a:srgbClr val="FFC000"/>
                </a:solidFill>
                <a:latin typeface="Tahoma"/>
                <a:cs typeface="Tahoma"/>
              </a:rPr>
              <a:t>listed</a:t>
            </a:r>
            <a:r>
              <a:rPr sz="2100" spc="-2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100" spc="-10" dirty="0">
                <a:solidFill>
                  <a:srgbClr val="FFC000"/>
                </a:solidFill>
                <a:latin typeface="Tahoma"/>
                <a:cs typeface="Tahoma"/>
              </a:rPr>
              <a:t>in</a:t>
            </a:r>
            <a:r>
              <a:rPr sz="2100" spc="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2100" spc="-10" dirty="0">
                <a:solidFill>
                  <a:srgbClr val="FFC000"/>
                </a:solidFill>
                <a:latin typeface="Tahoma"/>
                <a:cs typeface="Tahoma"/>
              </a:rPr>
              <a:t>h</a:t>
            </a:r>
            <a:r>
              <a:rPr sz="2100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2100" spc="-1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FFC000"/>
                </a:solidFill>
                <a:latin typeface="Tahoma"/>
                <a:cs typeface="Tahoma"/>
              </a:rPr>
              <a:t>Ameri</a:t>
            </a:r>
            <a:r>
              <a:rPr sz="2100" spc="-5" dirty="0">
                <a:solidFill>
                  <a:srgbClr val="FFC000"/>
                </a:solidFill>
                <a:latin typeface="Tahoma"/>
                <a:cs typeface="Tahoma"/>
              </a:rPr>
              <a:t>c</a:t>
            </a:r>
            <a:r>
              <a:rPr sz="2100" spc="-15" dirty="0">
                <a:solidFill>
                  <a:srgbClr val="FFC000"/>
                </a:solidFill>
                <a:latin typeface="Tahoma"/>
                <a:cs typeface="Tahoma"/>
              </a:rPr>
              <a:t>an</a:t>
            </a:r>
            <a:r>
              <a:rPr sz="2100" spc="-1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2100" spc="20" dirty="0">
                <a:solidFill>
                  <a:srgbClr val="FFC000"/>
                </a:solidFill>
                <a:latin typeface="Tahoma"/>
                <a:cs typeface="Tahoma"/>
              </a:rPr>
              <a:t>y</a:t>
            </a:r>
            <a:r>
              <a:rPr sz="2100" spc="10" dirty="0">
                <a:solidFill>
                  <a:srgbClr val="FFC000"/>
                </a:solidFill>
                <a:latin typeface="Tahoma"/>
                <a:cs typeface="Tahoma"/>
              </a:rPr>
              <a:t>p</a:t>
            </a:r>
            <a:r>
              <a:rPr sz="2100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sz="2100" spc="35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FFC000"/>
                </a:solidFill>
                <a:latin typeface="Tahoma"/>
                <a:cs typeface="Tahoma"/>
              </a:rPr>
              <a:t>C</a:t>
            </a:r>
            <a:r>
              <a:rPr sz="2100" spc="15" dirty="0">
                <a:solidFill>
                  <a:srgbClr val="FFC000"/>
                </a:solidFill>
                <a:latin typeface="Tahoma"/>
                <a:cs typeface="Tahoma"/>
              </a:rPr>
              <a:t>u</a:t>
            </a:r>
            <a:r>
              <a:rPr sz="2100" spc="10" dirty="0">
                <a:solidFill>
                  <a:srgbClr val="FFC000"/>
                </a:solidFill>
                <a:latin typeface="Tahoma"/>
                <a:cs typeface="Tahoma"/>
              </a:rPr>
              <a:t>l</a:t>
            </a:r>
            <a:r>
              <a:rPr sz="2100" spc="25" dirty="0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sz="2100" spc="15" dirty="0">
                <a:solidFill>
                  <a:srgbClr val="FFC000"/>
                </a:solidFill>
                <a:latin typeface="Tahoma"/>
                <a:cs typeface="Tahoma"/>
              </a:rPr>
              <a:t>u</a:t>
            </a:r>
            <a:r>
              <a:rPr sz="2100" spc="20" dirty="0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sz="2100" dirty="0">
                <a:solidFill>
                  <a:srgbClr val="FFC000"/>
                </a:solidFill>
                <a:latin typeface="Tahoma"/>
                <a:cs typeface="Tahoma"/>
              </a:rPr>
              <a:t>e</a:t>
            </a:r>
            <a:endParaRPr sz="2100">
              <a:solidFill>
                <a:prstClr val="black"/>
              </a:solidFill>
              <a:latin typeface="Tahoma"/>
              <a:cs typeface="Tahoma"/>
            </a:endParaRPr>
          </a:p>
          <a:p>
            <a:pPr marL="744220">
              <a:spcBef>
                <a:spcPts val="480"/>
              </a:spcBef>
            </a:pPr>
            <a:r>
              <a:rPr sz="2100" dirty="0">
                <a:solidFill>
                  <a:srgbClr val="FFC000"/>
                </a:solidFill>
                <a:latin typeface="Tahoma"/>
                <a:cs typeface="Tahoma"/>
              </a:rPr>
              <a:t>Collection</a:t>
            </a:r>
            <a:r>
              <a:rPr sz="2100" spc="20" dirty="0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sz="2100" dirty="0">
                <a:solidFill>
                  <a:srgbClr val="FFC000"/>
                </a:solidFill>
                <a:latin typeface="Tahoma"/>
                <a:cs typeface="Tahoma"/>
              </a:rPr>
              <a:t>(ATCC)</a:t>
            </a:r>
            <a:endParaRPr sz="21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49820" y="2268423"/>
            <a:ext cx="4699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dirty="0">
                <a:solidFill>
                  <a:srgbClr val="FFC000"/>
                </a:solidFill>
                <a:latin typeface="Arial"/>
                <a:cs typeface="Arial"/>
              </a:rPr>
              <a:t>·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69860" y="2268423"/>
            <a:ext cx="59944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l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na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ss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ia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49820" y="2629865"/>
            <a:ext cx="4699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dirty="0">
                <a:solidFill>
                  <a:srgbClr val="FFC000"/>
                </a:solidFill>
                <a:latin typeface="Arial"/>
                <a:cs typeface="Arial"/>
              </a:rPr>
              <a:t>·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9860" y="2629865"/>
            <a:ext cx="38608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sz="500" i="1" spc="-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b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ss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500" i="1" spc="-15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ol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49820" y="2998673"/>
            <a:ext cx="4699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dirty="0">
                <a:solidFill>
                  <a:srgbClr val="FFC000"/>
                </a:solidFill>
                <a:latin typeface="Arial"/>
                <a:cs typeface="Arial"/>
              </a:rPr>
              <a:t>·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69860" y="2998673"/>
            <a:ext cx="410209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sz="500" i="1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alendula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49820" y="3365957"/>
            <a:ext cx="4699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dirty="0">
                <a:solidFill>
                  <a:srgbClr val="FFC000"/>
                </a:solidFill>
                <a:latin typeface="Arial"/>
                <a:cs typeface="Arial"/>
              </a:rPr>
              <a:t>·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69860" y="3365957"/>
            <a:ext cx="39306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i="1" spc="3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sz="500" i="1" spc="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500" i="1" spc="35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500" i="1" spc="3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spc="35" dirty="0">
                <a:solidFill>
                  <a:srgbClr val="FFC000"/>
                </a:solidFill>
                <a:latin typeface="Arial"/>
                <a:cs typeface="Arial"/>
              </a:rPr>
              <a:t>rt</a:t>
            </a:r>
            <a:r>
              <a:rPr sz="500" i="1" spc="30" dirty="0">
                <a:solidFill>
                  <a:srgbClr val="FFC000"/>
                </a:solidFill>
                <a:latin typeface="Arial"/>
                <a:cs typeface="Arial"/>
              </a:rPr>
              <a:t>ha</a:t>
            </a:r>
            <a:r>
              <a:rPr sz="500" i="1" spc="35"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49820" y="3734765"/>
            <a:ext cx="4699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dirty="0">
                <a:solidFill>
                  <a:srgbClr val="FFC000"/>
                </a:solidFill>
                <a:latin typeface="Arial"/>
                <a:cs typeface="Arial"/>
              </a:rPr>
              <a:t>·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69860" y="3734765"/>
            <a:ext cx="27622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i="1" spc="-4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sz="500" i="1" spc="-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500" i="1" spc="-40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500" i="1" spc="-4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spc="-40" dirty="0">
                <a:solidFill>
                  <a:srgbClr val="FFC000"/>
                </a:solidFill>
                <a:latin typeface="Arial"/>
                <a:cs typeface="Arial"/>
              </a:rPr>
              <a:t>ssi</a:t>
            </a:r>
            <a:r>
              <a:rPr sz="500" i="1" spc="-4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49820" y="4103827"/>
            <a:ext cx="4699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dirty="0">
                <a:solidFill>
                  <a:srgbClr val="FFC000"/>
                </a:solidFill>
                <a:latin typeface="Arial"/>
                <a:cs typeface="Arial"/>
              </a:rPr>
              <a:t>·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69860" y="4103827"/>
            <a:ext cx="5727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i="1" spc="2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sz="500" i="1" spc="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500" i="1" spc="20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500" i="1" spc="15" dirty="0">
                <a:solidFill>
                  <a:srgbClr val="FFC000"/>
                </a:solidFill>
                <a:latin typeface="Arial"/>
                <a:cs typeface="Arial"/>
              </a:rPr>
              <a:t>hla</a:t>
            </a:r>
            <a:r>
              <a:rPr sz="500" i="1" spc="20" dirty="0">
                <a:solidFill>
                  <a:srgbClr val="FFC000"/>
                </a:solidFill>
                <a:latin typeface="Arial"/>
                <a:cs typeface="Arial"/>
              </a:rPr>
              <a:t>my</a:t>
            </a:r>
            <a:r>
              <a:rPr sz="500" i="1" spc="15" dirty="0">
                <a:solidFill>
                  <a:srgbClr val="FFC000"/>
                </a:solidFill>
                <a:latin typeface="Arial"/>
                <a:cs typeface="Arial"/>
              </a:rPr>
              <a:t>d</a:t>
            </a:r>
            <a:r>
              <a:rPr sz="500" i="1" spc="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500" i="1" spc="20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500" i="1" spc="15" dirty="0">
                <a:solidFill>
                  <a:srgbClr val="FFC000"/>
                </a:solidFill>
                <a:latin typeface="Arial"/>
                <a:cs typeface="Arial"/>
              </a:rPr>
              <a:t>p</a:t>
            </a:r>
            <a:r>
              <a:rPr sz="500" i="1" spc="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500" i="1" spc="1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49820" y="4471111"/>
            <a:ext cx="4699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dirty="0">
                <a:solidFill>
                  <a:srgbClr val="FFC000"/>
                </a:solidFill>
                <a:latin typeface="Arial"/>
                <a:cs typeface="Arial"/>
              </a:rPr>
              <a:t>·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69860" y="4471111"/>
            <a:ext cx="51752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i="1" spc="2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sz="500" i="1" spc="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500" i="1" spc="20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500" i="1" spc="15" dirty="0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sz="500" i="1" spc="20" dirty="0">
                <a:solidFill>
                  <a:srgbClr val="FFC000"/>
                </a:solidFill>
                <a:latin typeface="Arial"/>
                <a:cs typeface="Arial"/>
              </a:rPr>
              <a:t>yrs</a:t>
            </a:r>
            <a:r>
              <a:rPr sz="500" i="1" spc="1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spc="5" dirty="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sz="500" i="1" spc="25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500" i="1" spc="5" dirty="0">
                <a:solidFill>
                  <a:srgbClr val="FFC000"/>
                </a:solidFill>
                <a:latin typeface="Arial"/>
                <a:cs typeface="Arial"/>
              </a:rPr>
              <a:t>h</a:t>
            </a:r>
            <a:r>
              <a:rPr sz="500" i="1" spc="15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sz="500" i="1" spc="10" dirty="0">
                <a:solidFill>
                  <a:srgbClr val="FFC000"/>
                </a:solidFill>
                <a:latin typeface="Arial"/>
                <a:cs typeface="Arial"/>
              </a:rPr>
              <a:t>m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49820" y="4839919"/>
            <a:ext cx="4699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dirty="0">
                <a:solidFill>
                  <a:srgbClr val="FFC000"/>
                </a:solidFill>
                <a:latin typeface="Arial"/>
                <a:cs typeface="Arial"/>
              </a:rPr>
              <a:t>·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69860" y="4839919"/>
            <a:ext cx="31686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i="1" spc="1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sz="500" i="1" spc="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500" i="1" spc="10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500" i="1" spc="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500" i="1" spc="10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500" i="1" spc="5" dirty="0">
                <a:solidFill>
                  <a:srgbClr val="FFC000"/>
                </a:solidFill>
                <a:latin typeface="Arial"/>
                <a:cs typeface="Arial"/>
              </a:rPr>
              <a:t>ho</a:t>
            </a:r>
            <a:r>
              <a:rPr sz="500" i="1" spc="1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500" i="1" spc="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49820" y="5209108"/>
            <a:ext cx="4699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dirty="0">
                <a:solidFill>
                  <a:srgbClr val="FFC000"/>
                </a:solidFill>
                <a:latin typeface="Arial"/>
                <a:cs typeface="Arial"/>
              </a:rPr>
              <a:t>·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69860" y="5209108"/>
            <a:ext cx="38290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sz="500" i="1" spc="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ine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ia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49820" y="5576366"/>
            <a:ext cx="4699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dirty="0">
                <a:solidFill>
                  <a:srgbClr val="FFC000"/>
                </a:solidFill>
                <a:latin typeface="Arial"/>
                <a:cs typeface="Arial"/>
              </a:rPr>
              <a:t>·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69860" y="5576366"/>
            <a:ext cx="3536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rc</a:t>
            </a:r>
            <a:r>
              <a:rPr sz="500" i="1" spc="-5" dirty="0">
                <a:solidFill>
                  <a:srgbClr val="FFC000"/>
                </a:solidFill>
                <a:latin typeface="Arial"/>
                <a:cs typeface="Arial"/>
              </a:rPr>
              <a:t>inan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49820" y="5945175"/>
            <a:ext cx="4699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dirty="0">
                <a:solidFill>
                  <a:srgbClr val="FFC000"/>
                </a:solidFill>
                <a:latin typeface="Arial"/>
                <a:cs typeface="Arial"/>
              </a:rPr>
              <a:t>·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69860" y="5945175"/>
            <a:ext cx="21336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i="1" spc="1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sz="500" i="1" spc="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500" i="1" spc="10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500" i="1" spc="5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r>
              <a:rPr sz="500" i="1" spc="15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500" i="1" spc="1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i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49820" y="6320078"/>
            <a:ext cx="4699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dirty="0">
                <a:solidFill>
                  <a:srgbClr val="FFC000"/>
                </a:solidFill>
                <a:latin typeface="Arial"/>
                <a:cs typeface="Arial"/>
              </a:rPr>
              <a:t>·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69860" y="6320078"/>
            <a:ext cx="43116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500" i="1" spc="10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.</a:t>
            </a:r>
            <a:r>
              <a:rPr sz="500" i="1" spc="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500" i="1" spc="10" dirty="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sz="500" i="1" spc="5" dirty="0">
                <a:solidFill>
                  <a:srgbClr val="FFC000"/>
                </a:solidFill>
                <a:latin typeface="Arial"/>
                <a:cs typeface="Arial"/>
              </a:rPr>
              <a:t>on</a:t>
            </a:r>
            <a:r>
              <a:rPr sz="500" i="1" spc="10" dirty="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sz="500" i="1" spc="5" dirty="0">
                <a:solidFill>
                  <a:srgbClr val="FFC000"/>
                </a:solidFill>
                <a:latin typeface="Arial"/>
                <a:cs typeface="Arial"/>
              </a:rPr>
              <a:t>o</a:t>
            </a:r>
            <a:r>
              <a:rPr sz="500" i="1" spc="10" dirty="0">
                <a:solidFill>
                  <a:srgbClr val="FFC000"/>
                </a:solidFill>
                <a:latin typeface="Arial"/>
                <a:cs typeface="Arial"/>
              </a:rPr>
              <a:t>r</a:t>
            </a:r>
            <a:r>
              <a:rPr sz="500" i="1" spc="15" dirty="0">
                <a:solidFill>
                  <a:srgbClr val="FFC000"/>
                </a:solidFill>
                <a:latin typeface="Arial"/>
                <a:cs typeface="Arial"/>
              </a:rPr>
              <a:t>t</a:t>
            </a:r>
            <a:r>
              <a:rPr sz="500" i="1" spc="5" dirty="0">
                <a:solidFill>
                  <a:srgbClr val="FFC000"/>
                </a:solidFill>
                <a:latin typeface="Arial"/>
                <a:cs typeface="Arial"/>
              </a:rPr>
              <a:t>ial</a:t>
            </a:r>
            <a:r>
              <a:rPr sz="500" i="1" dirty="0">
                <a:solidFill>
                  <a:srgbClr val="FFC000"/>
                </a:solidFill>
                <a:latin typeface="Arial"/>
                <a:cs typeface="Arial"/>
              </a:rPr>
              <a:t>e</a:t>
            </a:r>
            <a:endParaRPr sz="5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38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0A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524000" cy="6858000"/>
          </a:xfrm>
          <a:custGeom>
            <a:avLst/>
            <a:gdLst/>
            <a:ahLst/>
            <a:cxnLst/>
            <a:rect l="l" t="t" r="r" b="b"/>
            <a:pathLst>
              <a:path w="1524000" h="6858000">
                <a:moveTo>
                  <a:pt x="0" y="6857999"/>
                </a:moveTo>
                <a:lnTo>
                  <a:pt x="1524000" y="6857999"/>
                </a:lnTo>
                <a:lnTo>
                  <a:pt x="15240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0A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962" rIns="0" bIns="0" rtlCol="0">
            <a:spAutoFit/>
          </a:bodyPr>
          <a:lstStyle/>
          <a:p>
            <a:pPr marL="148590" algn="ctr">
              <a:lnSpc>
                <a:spcPct val="100000"/>
              </a:lnSpc>
            </a:pPr>
            <a:r>
              <a:rPr sz="2800" spc="-40" dirty="0">
                <a:solidFill>
                  <a:srgbClr val="FFC500"/>
                </a:solidFill>
              </a:rPr>
              <a:t>A</a:t>
            </a:r>
            <a:r>
              <a:rPr sz="2800" spc="-20" dirty="0">
                <a:solidFill>
                  <a:srgbClr val="FFC500"/>
                </a:solidFill>
              </a:rPr>
              <a:t>lle</a:t>
            </a:r>
            <a:r>
              <a:rPr sz="2800" spc="-30" dirty="0">
                <a:solidFill>
                  <a:srgbClr val="FFC500"/>
                </a:solidFill>
              </a:rPr>
              <a:t>r</a:t>
            </a:r>
            <a:r>
              <a:rPr sz="2800" spc="-20" dirty="0">
                <a:solidFill>
                  <a:srgbClr val="FFC500"/>
                </a:solidFill>
              </a:rPr>
              <a:t>g</a:t>
            </a:r>
            <a:r>
              <a:rPr sz="2800" spc="-40" dirty="0">
                <a:solidFill>
                  <a:srgbClr val="FFC500"/>
                </a:solidFill>
              </a:rPr>
              <a:t>e</a:t>
            </a:r>
            <a:r>
              <a:rPr sz="2800" spc="-15" dirty="0">
                <a:solidFill>
                  <a:srgbClr val="FFC500"/>
                </a:solidFill>
              </a:rPr>
              <a:t>ns</a:t>
            </a:r>
            <a:r>
              <a:rPr sz="2800" spc="-5" dirty="0">
                <a:solidFill>
                  <a:srgbClr val="FFC500"/>
                </a:solidFill>
              </a:rPr>
              <a:t> </a:t>
            </a:r>
            <a:r>
              <a:rPr sz="2800" spc="-20" dirty="0">
                <a:solidFill>
                  <a:srgbClr val="FFC500"/>
                </a:solidFill>
              </a:rPr>
              <a:t>in</a:t>
            </a:r>
            <a:endParaRPr sz="2800"/>
          </a:p>
          <a:p>
            <a:pPr marL="93980" algn="ctr">
              <a:lnSpc>
                <a:spcPct val="100000"/>
              </a:lnSpc>
              <a:spcBef>
                <a:spcPts val="35"/>
              </a:spcBef>
            </a:pPr>
            <a:r>
              <a:rPr sz="2800" spc="-20" dirty="0">
                <a:solidFill>
                  <a:srgbClr val="00FF00"/>
                </a:solidFill>
              </a:rPr>
              <a:t>g</a:t>
            </a:r>
            <a:r>
              <a:rPr sz="2800" spc="-35" dirty="0">
                <a:solidFill>
                  <a:srgbClr val="00FF00"/>
                </a:solidFill>
              </a:rPr>
              <a:t>e</a:t>
            </a:r>
            <a:r>
              <a:rPr sz="2800" spc="-10" dirty="0">
                <a:solidFill>
                  <a:srgbClr val="00FF00"/>
                </a:solidFill>
              </a:rPr>
              <a:t>r</a:t>
            </a:r>
            <a:r>
              <a:rPr sz="2800" spc="-45" dirty="0">
                <a:solidFill>
                  <a:srgbClr val="00FF00"/>
                </a:solidFill>
              </a:rPr>
              <a:t>m</a:t>
            </a:r>
            <a:r>
              <a:rPr sz="2800" spc="-20" dirty="0">
                <a:solidFill>
                  <a:srgbClr val="00FF00"/>
                </a:solidFill>
              </a:rPr>
              <a:t>in</a:t>
            </a:r>
            <a:r>
              <a:rPr sz="2800" spc="-35" dirty="0">
                <a:solidFill>
                  <a:srgbClr val="00FF00"/>
                </a:solidFill>
              </a:rPr>
              <a:t>a</a:t>
            </a:r>
            <a:r>
              <a:rPr sz="2800" spc="-20" dirty="0">
                <a:solidFill>
                  <a:srgbClr val="00FF00"/>
                </a:solidFill>
              </a:rPr>
              <a:t>ting</a:t>
            </a:r>
            <a:r>
              <a:rPr sz="2800" spc="-35" dirty="0">
                <a:solidFill>
                  <a:srgbClr val="00FF00"/>
                </a:solidFill>
              </a:rPr>
              <a:t> </a:t>
            </a:r>
            <a:r>
              <a:rPr sz="2800" spc="-25" dirty="0">
                <a:solidFill>
                  <a:srgbClr val="FFC500"/>
                </a:solidFill>
              </a:rPr>
              <a:t>vs</a:t>
            </a:r>
            <a:r>
              <a:rPr sz="2800" spc="-10" dirty="0">
                <a:solidFill>
                  <a:srgbClr val="FFC500"/>
                </a:solidFill>
              </a:rPr>
              <a:t>.</a:t>
            </a:r>
            <a:r>
              <a:rPr sz="2800" spc="-60" dirty="0">
                <a:solidFill>
                  <a:srgbClr val="FFC500"/>
                </a:solidFill>
              </a:rPr>
              <a:t> </a:t>
            </a:r>
            <a:r>
              <a:rPr sz="2800" spc="-30" dirty="0">
                <a:solidFill>
                  <a:srgbClr val="FFFFFF"/>
                </a:solidFill>
              </a:rPr>
              <a:t>no</a:t>
            </a:r>
            <a:r>
              <a:rPr sz="2800" spc="-25" dirty="0">
                <a:solidFill>
                  <a:srgbClr val="FFFFFF"/>
                </a:solidFill>
              </a:rPr>
              <a:t>n</a:t>
            </a:r>
            <a:r>
              <a:rPr sz="2800" spc="-20" dirty="0">
                <a:solidFill>
                  <a:srgbClr val="FFFFFF"/>
                </a:solidFill>
              </a:rPr>
              <a:t>-g</a:t>
            </a:r>
            <a:r>
              <a:rPr sz="2800" spc="-35" dirty="0">
                <a:solidFill>
                  <a:srgbClr val="FFFFFF"/>
                </a:solidFill>
              </a:rPr>
              <a:t>e</a:t>
            </a:r>
            <a:r>
              <a:rPr sz="2800" spc="-10" dirty="0">
                <a:solidFill>
                  <a:srgbClr val="FFFFFF"/>
                </a:solidFill>
              </a:rPr>
              <a:t>r</a:t>
            </a:r>
            <a:r>
              <a:rPr sz="2800" spc="-45" dirty="0">
                <a:solidFill>
                  <a:srgbClr val="FFFFFF"/>
                </a:solidFill>
              </a:rPr>
              <a:t>m</a:t>
            </a:r>
            <a:r>
              <a:rPr sz="2800" spc="-20" dirty="0">
                <a:solidFill>
                  <a:srgbClr val="FFFFFF"/>
                </a:solidFill>
              </a:rPr>
              <a:t>in</a:t>
            </a:r>
            <a:r>
              <a:rPr sz="2800" spc="-35" dirty="0">
                <a:solidFill>
                  <a:srgbClr val="FFFFFF"/>
                </a:solidFill>
              </a:rPr>
              <a:t>a</a:t>
            </a:r>
            <a:r>
              <a:rPr sz="2800" spc="-20" dirty="0">
                <a:solidFill>
                  <a:srgbClr val="FFFFFF"/>
                </a:solidFill>
              </a:rPr>
              <a:t>ting</a:t>
            </a:r>
            <a:r>
              <a:rPr sz="2800" spc="-50" dirty="0">
                <a:solidFill>
                  <a:srgbClr val="FFFFFF"/>
                </a:solidFill>
              </a:rPr>
              <a:t> </a:t>
            </a:r>
            <a:r>
              <a:rPr sz="2800" spc="-40" dirty="0">
                <a:solidFill>
                  <a:srgbClr val="FFC500"/>
                </a:solidFill>
              </a:rPr>
              <a:t>m</a:t>
            </a:r>
            <a:r>
              <a:rPr sz="2800" spc="-20" dirty="0">
                <a:solidFill>
                  <a:srgbClr val="FFC500"/>
                </a:solidFill>
              </a:rPr>
              <a:t>o</a:t>
            </a:r>
            <a:r>
              <a:rPr sz="2800" spc="-25" dirty="0">
                <a:solidFill>
                  <a:srgbClr val="FFC500"/>
                </a:solidFill>
              </a:rPr>
              <a:t>l</a:t>
            </a:r>
            <a:r>
              <a:rPr sz="2800" spc="-20" dirty="0">
                <a:solidFill>
                  <a:srgbClr val="FFC500"/>
                </a:solidFill>
              </a:rPr>
              <a:t>d </a:t>
            </a:r>
            <a:r>
              <a:rPr sz="2800" spc="-15" dirty="0">
                <a:solidFill>
                  <a:srgbClr val="FFC500"/>
                </a:solidFill>
              </a:rPr>
              <a:t>s</a:t>
            </a:r>
            <a:r>
              <a:rPr sz="2800" spc="-35" dirty="0">
                <a:solidFill>
                  <a:srgbClr val="FFC500"/>
                </a:solidFill>
              </a:rPr>
              <a:t>p</a:t>
            </a:r>
            <a:r>
              <a:rPr sz="2800" spc="-20" dirty="0">
                <a:solidFill>
                  <a:srgbClr val="FFC500"/>
                </a:solidFill>
              </a:rPr>
              <a:t>o</a:t>
            </a:r>
            <a:r>
              <a:rPr sz="2800" spc="-25" dirty="0">
                <a:solidFill>
                  <a:srgbClr val="FFC500"/>
                </a:solidFill>
              </a:rPr>
              <a:t>r</a:t>
            </a:r>
            <a:r>
              <a:rPr sz="2800" spc="-15" dirty="0">
                <a:solidFill>
                  <a:srgbClr val="FFC500"/>
                </a:solidFill>
              </a:rPr>
              <a:t>es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2273554" y="5782848"/>
            <a:ext cx="6874509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00"/>
              </a:lnSpc>
            </a:pPr>
            <a:r>
              <a:rPr sz="1400" spc="-20" dirty="0">
                <a:solidFill>
                  <a:srgbClr val="FFC500"/>
                </a:solidFill>
                <a:latin typeface="Times New Roman"/>
                <a:cs typeface="Times New Roman"/>
              </a:rPr>
              <a:t>G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ree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n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,</a:t>
            </a:r>
            <a:r>
              <a:rPr sz="1400" spc="40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FFC500"/>
                </a:solidFill>
                <a:latin typeface="Times New Roman"/>
                <a:cs typeface="Times New Roman"/>
              </a:rPr>
              <a:t>T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ov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e</a:t>
            </a:r>
            <a:r>
              <a:rPr sz="1400" spc="-30" dirty="0">
                <a:solidFill>
                  <a:srgbClr val="FFC500"/>
                </a:solidFill>
                <a:latin typeface="Times New Roman"/>
                <a:cs typeface="Times New Roman"/>
              </a:rPr>
              <a:t>y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,</a:t>
            </a:r>
            <a:r>
              <a:rPr sz="1400" spc="50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Be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e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z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old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,</a:t>
            </a:r>
            <a:r>
              <a:rPr sz="1400" spc="45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Perza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no</a:t>
            </a:r>
            <a:r>
              <a:rPr sz="1400" spc="-20" dirty="0">
                <a:solidFill>
                  <a:srgbClr val="FFC500"/>
                </a:solidFill>
                <a:latin typeface="Times New Roman"/>
                <a:cs typeface="Times New Roman"/>
              </a:rPr>
              <a:t>w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ski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,</a:t>
            </a:r>
            <a:r>
              <a:rPr sz="1400" spc="40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FFC500"/>
                </a:solidFill>
                <a:latin typeface="Times New Roman"/>
                <a:cs typeface="Times New Roman"/>
              </a:rPr>
              <a:t>A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c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ost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,</a:t>
            </a:r>
            <a:r>
              <a:rPr sz="1400" spc="40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FFC500"/>
                </a:solidFill>
                <a:latin typeface="Times New Roman"/>
                <a:cs typeface="Times New Roman"/>
              </a:rPr>
              <a:t>D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iv</a:t>
            </a:r>
            <a:r>
              <a:rPr sz="1400" spc="-20" dirty="0">
                <a:solidFill>
                  <a:srgbClr val="FFC500"/>
                </a:solidFill>
                <a:latin typeface="Times New Roman"/>
                <a:cs typeface="Times New Roman"/>
              </a:rPr>
              <a:t>j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a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n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,</a:t>
            </a:r>
            <a:r>
              <a:rPr sz="1400" spc="40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a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n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d</a:t>
            </a:r>
            <a:r>
              <a:rPr sz="1400" spc="50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C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h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e</a:t>
            </a:r>
            <a:r>
              <a:rPr sz="1400" spc="-20" dirty="0">
                <a:solidFill>
                  <a:srgbClr val="FFC500"/>
                </a:solidFill>
                <a:latin typeface="Times New Roman"/>
                <a:cs typeface="Times New Roman"/>
              </a:rPr>
              <a:t>w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.</a:t>
            </a:r>
            <a:r>
              <a:rPr sz="1400" spc="55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S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u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r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v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e</a:t>
            </a:r>
            <a:r>
              <a:rPr sz="1400" spc="-20" dirty="0">
                <a:solidFill>
                  <a:srgbClr val="FFC500"/>
                </a:solidFill>
                <a:latin typeface="Times New Roman"/>
                <a:cs typeface="Times New Roman"/>
              </a:rPr>
              <a:t>i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ll</a:t>
            </a:r>
            <a:r>
              <a:rPr sz="1400" spc="-25" dirty="0">
                <a:solidFill>
                  <a:srgbClr val="FFC500"/>
                </a:solidFill>
                <a:latin typeface="Times New Roman"/>
                <a:cs typeface="Times New Roman"/>
              </a:rPr>
              <a:t>a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n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c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e</a:t>
            </a:r>
            <a:r>
              <a:rPr sz="1400" spc="40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o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f</a:t>
            </a:r>
            <a:r>
              <a:rPr sz="1400" spc="45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f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u</a:t>
            </a:r>
            <a:r>
              <a:rPr sz="1400" spc="-20" dirty="0">
                <a:solidFill>
                  <a:srgbClr val="FFC500"/>
                </a:solidFill>
                <a:latin typeface="Times New Roman"/>
                <a:cs typeface="Times New Roman"/>
              </a:rPr>
              <a:t>ng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l</a:t>
            </a:r>
            <a:r>
              <a:rPr sz="1400" spc="50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a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ll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er</a:t>
            </a:r>
            <a:r>
              <a:rPr sz="1400" spc="-20" dirty="0">
                <a:solidFill>
                  <a:srgbClr val="FFC500"/>
                </a:solidFill>
                <a:latin typeface="Times New Roman"/>
                <a:cs typeface="Times New Roman"/>
              </a:rPr>
              <a:t>g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i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c 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s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e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nsiti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za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tio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n</a:t>
            </a:r>
            <a:r>
              <a:rPr sz="1400" spc="-65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usin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g</a:t>
            </a:r>
            <a:r>
              <a:rPr sz="1400" spc="-45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f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luo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re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s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ce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n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t</a:t>
            </a:r>
            <a:r>
              <a:rPr sz="1400" spc="-50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h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a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log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e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n</a:t>
            </a:r>
            <a:r>
              <a:rPr sz="1400" spc="-50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i</a:t>
            </a:r>
            <a:r>
              <a:rPr sz="1400" spc="-40" dirty="0">
                <a:solidFill>
                  <a:srgbClr val="FFC500"/>
                </a:solidFill>
                <a:latin typeface="Times New Roman"/>
                <a:cs typeface="Times New Roman"/>
              </a:rPr>
              <a:t>mm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uno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a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ss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a</a:t>
            </a:r>
            <a:r>
              <a:rPr sz="1400" spc="-35" dirty="0">
                <a:solidFill>
                  <a:srgbClr val="FFC500"/>
                </a:solidFill>
                <a:latin typeface="Times New Roman"/>
                <a:cs typeface="Times New Roman"/>
              </a:rPr>
              <a:t>y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.</a:t>
            </a:r>
            <a:r>
              <a:rPr sz="1400" spc="30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i="1" spc="-15" dirty="0">
                <a:solidFill>
                  <a:srgbClr val="FFC500"/>
                </a:solidFill>
                <a:latin typeface="Times New Roman"/>
                <a:cs typeface="Times New Roman"/>
              </a:rPr>
              <a:t>J</a:t>
            </a:r>
            <a:r>
              <a:rPr sz="1400" i="1" dirty="0">
                <a:solidFill>
                  <a:srgbClr val="FFC500"/>
                </a:solidFill>
                <a:latin typeface="Times New Roman"/>
                <a:cs typeface="Times New Roman"/>
              </a:rPr>
              <a:t>.</a:t>
            </a:r>
            <a:r>
              <a:rPr sz="1400" i="1" spc="-20" dirty="0">
                <a:solidFill>
                  <a:srgbClr val="FFC500"/>
                </a:solidFill>
                <a:latin typeface="Times New Roman"/>
                <a:cs typeface="Times New Roman"/>
              </a:rPr>
              <a:t> M</a:t>
            </a:r>
            <a:r>
              <a:rPr sz="1400" i="1" spc="-15" dirty="0">
                <a:solidFill>
                  <a:srgbClr val="FFC500"/>
                </a:solidFill>
                <a:latin typeface="Times New Roman"/>
                <a:cs typeface="Times New Roman"/>
              </a:rPr>
              <a:t>yc</a:t>
            </a:r>
            <a:r>
              <a:rPr sz="1400" i="1" spc="-10" dirty="0">
                <a:solidFill>
                  <a:srgbClr val="FFC500"/>
                </a:solidFill>
                <a:latin typeface="Times New Roman"/>
                <a:cs typeface="Times New Roman"/>
              </a:rPr>
              <a:t>ol</a:t>
            </a:r>
            <a:r>
              <a:rPr sz="1400" i="1" dirty="0">
                <a:solidFill>
                  <a:srgbClr val="FFC500"/>
                </a:solidFill>
                <a:latin typeface="Times New Roman"/>
                <a:cs typeface="Times New Roman"/>
              </a:rPr>
              <a:t>.</a:t>
            </a:r>
            <a:r>
              <a:rPr sz="1400" i="1" spc="-30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i="1" spc="-20" dirty="0">
                <a:solidFill>
                  <a:srgbClr val="FFC500"/>
                </a:solidFill>
                <a:latin typeface="Times New Roman"/>
                <a:cs typeface="Times New Roman"/>
              </a:rPr>
              <a:t>M</a:t>
            </a:r>
            <a:r>
              <a:rPr sz="1400" i="1" spc="-15" dirty="0">
                <a:solidFill>
                  <a:srgbClr val="FFC500"/>
                </a:solidFill>
                <a:latin typeface="Times New Roman"/>
                <a:cs typeface="Times New Roman"/>
              </a:rPr>
              <a:t>e</a:t>
            </a:r>
            <a:r>
              <a:rPr sz="1400" i="1" spc="-10" dirty="0">
                <a:solidFill>
                  <a:srgbClr val="FFC500"/>
                </a:solidFill>
                <a:latin typeface="Times New Roman"/>
                <a:cs typeface="Times New Roman"/>
              </a:rPr>
              <a:t>d</a:t>
            </a:r>
            <a:r>
              <a:rPr sz="1400" i="1" dirty="0">
                <a:solidFill>
                  <a:srgbClr val="FFC500"/>
                </a:solidFill>
                <a:latin typeface="Times New Roman"/>
                <a:cs typeface="Times New Roman"/>
              </a:rPr>
              <a:t>.</a:t>
            </a:r>
            <a:r>
              <a:rPr sz="1400" i="1" spc="-30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19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(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4</a:t>
            </a:r>
            <a:r>
              <a:rPr sz="1400" spc="-15" dirty="0">
                <a:solidFill>
                  <a:srgbClr val="FFC500"/>
                </a:solidFill>
                <a:latin typeface="Times New Roman"/>
                <a:cs typeface="Times New Roman"/>
              </a:rPr>
              <a:t>)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:</a:t>
            </a:r>
            <a:r>
              <a:rPr sz="1400" spc="-45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253-261</a:t>
            </a:r>
            <a:r>
              <a:rPr sz="1400" dirty="0">
                <a:solidFill>
                  <a:srgbClr val="FFC500"/>
                </a:solidFill>
                <a:latin typeface="Times New Roman"/>
                <a:cs typeface="Times New Roman"/>
              </a:rPr>
              <a:t>,</a:t>
            </a:r>
            <a:r>
              <a:rPr sz="1400" spc="-65" dirty="0">
                <a:solidFill>
                  <a:srgbClr val="FFC5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C500"/>
                </a:solidFill>
                <a:latin typeface="Times New Roman"/>
                <a:cs typeface="Times New Roman"/>
              </a:rPr>
              <a:t>2009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37690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1663</Words>
  <Application>Microsoft Office PowerPoint</Application>
  <PresentationFormat>Widescreen</PresentationFormat>
  <Paragraphs>388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Narrow</vt:lpstr>
      <vt:lpstr>Calibri</vt:lpstr>
      <vt:lpstr>Garamond</vt:lpstr>
      <vt:lpstr>Tahoma</vt:lpstr>
      <vt:lpstr>Times New Roman</vt:lpstr>
      <vt:lpstr>Trebuchet MS</vt:lpstr>
      <vt:lpstr>Verdana</vt:lpstr>
      <vt:lpstr>1_Office Theme</vt:lpstr>
      <vt:lpstr>PowerPoint Presentation</vt:lpstr>
      <vt:lpstr>PowerPoint Presentation</vt:lpstr>
      <vt:lpstr>PowerPoint Presentation</vt:lpstr>
      <vt:lpstr>Mold or Dampness and Asthma</vt:lpstr>
      <vt:lpstr>PowerPoint Presentation</vt:lpstr>
      <vt:lpstr>PowerPoint Presentation</vt:lpstr>
      <vt:lpstr>PowerPoint Presentation</vt:lpstr>
      <vt:lpstr>Alternaria Species</vt:lpstr>
      <vt:lpstr>Allergens in germinating vs. non-germinating mold spores</vt:lpstr>
      <vt:lpstr>Human Activity affects airborne mold levels</vt:lpstr>
      <vt:lpstr>PowerPoint Presentation</vt:lpstr>
      <vt:lpstr>PowerPoint Presentation</vt:lpstr>
      <vt:lpstr>Part A: Occurs in the clinic office</vt:lpstr>
      <vt:lpstr>PowerPoint Presentation</vt:lpstr>
      <vt:lpstr>PowerPoint Presentation</vt:lpstr>
      <vt:lpstr>Climate Zone Map of United States</vt:lpstr>
      <vt:lpstr>PowerPoint Presentation</vt:lpstr>
      <vt:lpstr>Temperature Variation</vt:lpstr>
      <vt:lpstr>Leads to humidity variation</vt:lpstr>
      <vt:lpstr>Leads to mold growth</vt:lpstr>
      <vt:lpstr>Acknowledgments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missing Piece of the puzzle</vt:lpstr>
      <vt:lpstr>Reducing Indoor Mold &amp; Particulate</vt:lpstr>
      <vt:lpstr>Who is telling the People?</vt:lpstr>
      <vt:lpstr>Remediation</vt:lpstr>
      <vt:lpstr>Integrated Care Model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Frohna</dc:creator>
  <cp:lastModifiedBy>Melissa Frohna</cp:lastModifiedBy>
  <cp:revision>1</cp:revision>
  <dcterms:created xsi:type="dcterms:W3CDTF">2016-06-27T12:43:26Z</dcterms:created>
  <dcterms:modified xsi:type="dcterms:W3CDTF">2016-06-27T12:43:42Z</dcterms:modified>
</cp:coreProperties>
</file>